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892" r:id="rId2"/>
    <p:sldId id="882" r:id="rId3"/>
    <p:sldId id="883" r:id="rId4"/>
    <p:sldId id="887" r:id="rId5"/>
    <p:sldId id="885" r:id="rId6"/>
    <p:sldId id="886" r:id="rId7"/>
    <p:sldId id="884" r:id="rId8"/>
    <p:sldId id="888" r:id="rId9"/>
    <p:sldId id="889" r:id="rId10"/>
    <p:sldId id="890" r:id="rId11"/>
    <p:sldId id="891" r:id="rId12"/>
    <p:sldId id="875" r:id="rId13"/>
    <p:sldId id="893" r:id="rId14"/>
    <p:sldId id="878" r:id="rId15"/>
    <p:sldId id="871" r:id="rId16"/>
    <p:sldId id="865" r:id="rId17"/>
    <p:sldId id="866" r:id="rId18"/>
    <p:sldId id="412" r:id="rId19"/>
    <p:sldId id="863" r:id="rId20"/>
    <p:sldId id="331" r:id="rId21"/>
    <p:sldId id="867" r:id="rId22"/>
    <p:sldId id="874" r:id="rId23"/>
    <p:sldId id="920" r:id="rId24"/>
    <p:sldId id="910" r:id="rId25"/>
    <p:sldId id="911" r:id="rId26"/>
    <p:sldId id="912" r:id="rId27"/>
    <p:sldId id="913" r:id="rId28"/>
    <p:sldId id="914" r:id="rId29"/>
    <p:sldId id="915" r:id="rId30"/>
    <p:sldId id="916" r:id="rId31"/>
    <p:sldId id="917" r:id="rId32"/>
    <p:sldId id="918" r:id="rId33"/>
    <p:sldId id="919" r:id="rId34"/>
    <p:sldId id="849" r:id="rId35"/>
    <p:sldId id="859" r:id="rId36"/>
    <p:sldId id="877" r:id="rId37"/>
    <p:sldId id="921" r:id="rId38"/>
    <p:sldId id="876" r:id="rId39"/>
    <p:sldId id="879" r:id="rId40"/>
    <p:sldId id="880" r:id="rId41"/>
    <p:sldId id="881" r:id="rId42"/>
    <p:sldId id="894" r:id="rId43"/>
    <p:sldId id="895" r:id="rId44"/>
    <p:sldId id="897" r:id="rId45"/>
    <p:sldId id="900" r:id="rId46"/>
    <p:sldId id="901" r:id="rId47"/>
    <p:sldId id="898" r:id="rId48"/>
    <p:sldId id="923" r:id="rId49"/>
    <p:sldId id="903" r:id="rId50"/>
    <p:sldId id="904" r:id="rId51"/>
    <p:sldId id="905" r:id="rId52"/>
    <p:sldId id="922" r:id="rId53"/>
    <p:sldId id="906" r:id="rId54"/>
    <p:sldId id="907" r:id="rId55"/>
    <p:sldId id="908" r:id="rId56"/>
    <p:sldId id="909" r:id="rId57"/>
    <p:sldId id="899" r:id="rId58"/>
    <p:sldId id="902" r:id="rId59"/>
    <p:sldId id="896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799C5-12E5-47D8-A585-9B94E243770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97FD-C39A-4012-AD64-CF019350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4A5E-272A-D4AE-33C3-0FC6C457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6A0EA-E0F6-C356-CF88-D156EC10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7B56-1678-B3F2-407A-4D724DF5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0AEA-4C9C-56E8-A776-90A3CE12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D6A0-8D30-EBD3-B843-68F29DE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72F-D56A-F033-6422-BA0C596B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B0931-F937-33CA-48D1-B4CB8A2B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32EB-CCB0-35CF-B856-C75406F8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98F-E8FB-1404-B1AC-3CDFB00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50F5-6804-697D-00C5-A65B376E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98C3-C24E-1BA8-A5F3-362EDDB3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8CF1-FD3F-420B-07A2-F547A1FB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9C73-C666-3914-7721-0BB170E5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2926-D178-5267-8CE9-FC96AE7E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CAC1-F241-38D4-E5F9-41330C94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648B-E300-CC89-42A3-85120F55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8E72-206C-E69C-8F1D-667B6897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701C-641A-DF0C-7CC5-9E2F8E9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1A63-3838-76D2-6CC0-57A0E46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C8F2-7EB4-C841-8264-17277B1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6321-1DFB-DE40-363A-9964343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2494-40C2-1195-E7CF-9BB150CC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DD12-541C-8C49-C810-1817340B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D3C9-EC4D-BB0C-0647-2464D054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5A10-FFCA-59B7-F9FA-85E21B15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07C2-2D43-FFCD-2901-308816C4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5C3A-6CCB-F89E-A5B4-BB0E3DF9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8CC22-45D5-441F-EA73-46EC9358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DF4D-20AE-791F-C705-0753711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D0D2-C460-E59B-0EF3-624B1AF0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0A56-9813-D1E2-439F-5C497EC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61A4-3B4B-75AB-342E-83FC1447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B9BBF-16A1-1BAC-954E-137558F60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F4AB-0CC2-A21E-50F2-C074658C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0193-87BC-8E40-490C-0C3516D6B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AA4D2-74DA-0F14-CCBC-9FBB0FF1A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21AFA-03E4-956C-3997-BE482D0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D2B36-3C6B-EA05-8963-3AF8C896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2044-C173-F413-67EE-E7A316A3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0295-D436-A2DF-3540-C85A03A8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4389A-00FF-D05C-157B-48E6032D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EB6A-29EB-B1C8-915A-8C7AA2C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5703-87E1-7909-6B57-377E8927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B223C-C799-0C3A-3F90-5CF40DC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B774-719E-BC87-5DA8-F28DB52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67C3-5693-4EFE-867D-1C6FFF3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84E-0E2E-8064-A2EC-84C66C8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34AA-97D0-0BE3-890C-F70734A0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3D98-4076-4F46-2110-F36C91BD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4DE49-5810-CBF1-84F3-8D414B9B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7BEC-8154-F380-E5EC-4942D80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9EAE-AA99-7140-7E46-13F8FAC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A5-BEE0-383C-E241-EFE1131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CF5DF-9AF3-32FE-D089-049AD4ED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935A-840E-5FFF-2D03-951A0C25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EDA9-67C9-AC0C-CB71-F28412E5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F25A-D27D-E237-41BB-EF5D73F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9ADD-4073-3A2F-547A-A614EBB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50AA8-A651-8E99-37B4-731DA0B2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A0D1-275F-4BBE-057F-8701C120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FB0-E09E-BE5E-E3C9-5F17FB07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E523-DC96-4303-9A05-B2A1D07ADA3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61FA-0491-7592-A58C-A5935255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EF60-7049-C41C-8C13-BC448B04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cx2O9WXvn8?list=PLn6hpRQoK4Kf0h5W-p5xBF4-RXm2OTmG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7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19D24F7-5CEB-44DC-9FE6-5F215DA71C9F" descr="phonto.JPG">
            <a:extLst>
              <a:ext uri="{FF2B5EF4-FFF2-40B4-BE49-F238E27FC236}">
                <a16:creationId xmlns:a16="http://schemas.microsoft.com/office/drawing/2014/main" id="{F57112D3-73B1-E333-A6F1-906079B2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0" y="0"/>
            <a:ext cx="6875060" cy="68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8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19E7AAC-8835-410D-9FEE-B64C130122F2" descr="phonto.JPG">
            <a:extLst>
              <a:ext uri="{FF2B5EF4-FFF2-40B4-BE49-F238E27FC236}">
                <a16:creationId xmlns:a16="http://schemas.microsoft.com/office/drawing/2014/main" id="{33C5BEA1-4F5C-F5BC-5D33-B5764F46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59" y="-29482"/>
            <a:ext cx="6887482" cy="68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0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219200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53909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>
              <a:solidFill>
                <a:srgbClr val="4B2500"/>
              </a:solidFill>
            </a:endParaRPr>
          </a:p>
        </p:txBody>
      </p:sp>
      <p:pic>
        <p:nvPicPr>
          <p:cNvPr id="3" name="Online Media 2" title="The Most Anointed Song You Will Ever Hear">
            <a:hlinkClick r:id="" action="ppaction://media"/>
            <a:extLst>
              <a:ext uri="{FF2B5EF4-FFF2-40B4-BE49-F238E27FC236}">
                <a16:creationId xmlns:a16="http://schemas.microsoft.com/office/drawing/2014/main" id="{8CD0414F-782A-9E26-C9A2-393C4675CA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DC2B0A-2DAB-A3CD-7B1F-EB94ED7D2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49288"/>
            <a:ext cx="9144000" cy="6270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Presence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A6A7-EE58-8867-41FA-F0A0D41F55BB}"/>
              </a:ext>
            </a:extLst>
          </p:cNvPr>
          <p:cNvSpPr txBox="1"/>
          <p:nvPr/>
        </p:nvSpPr>
        <p:spPr>
          <a:xfrm>
            <a:off x="1190625" y="1153319"/>
            <a:ext cx="9810750" cy="53911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(Throne Room)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Revelation 4 &amp; 5</a:t>
            </a:r>
          </a:p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(Throne Room)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6</a:t>
            </a:r>
          </a:p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Ezekiel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(Babylonian Vision)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Ezekiel 1</a:t>
            </a:r>
          </a:p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(Throne Room)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 Daniel 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0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DC2B0A-2DAB-A3CD-7B1F-EB94ED7D2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288"/>
            <a:ext cx="9144000" cy="6270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“Beings” in the Throne Room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A6A7-EE58-8867-41FA-F0A0D41F55BB}"/>
              </a:ext>
            </a:extLst>
          </p:cNvPr>
          <p:cNvSpPr txBox="1"/>
          <p:nvPr/>
        </p:nvSpPr>
        <p:spPr>
          <a:xfrm>
            <a:off x="523875" y="1203622"/>
            <a:ext cx="114681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the Father			   				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 1:26-28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Elders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	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 27:50-53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“Living Creatures”	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1:15-21 &amp; 10:9-13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			&amp;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10:15-19</a:t>
            </a:r>
          </a:p>
          <a:p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Seraphim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“Burning Ones”	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6:1-5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Cherubim	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“Ones Who Draw Near”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 1:4-14 &amp; 22-24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		    &amp; Ezek 10:3-8 &amp; 12-22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6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DC2B0A-2DAB-A3CD-7B1F-EB94ED7D2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7313"/>
            <a:ext cx="9144000" cy="6270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“Beings” in the Throne Room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A6A7-EE58-8867-41FA-F0A0D41F55BB}"/>
              </a:ext>
            </a:extLst>
          </p:cNvPr>
          <p:cNvSpPr txBox="1"/>
          <p:nvPr/>
        </p:nvSpPr>
        <p:spPr>
          <a:xfrm>
            <a:off x="561975" y="1314450"/>
            <a:ext cx="1146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Seraphim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“Burning Ones”	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  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6:1-5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6 Wings	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2 Cover Face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2 Cover Feet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2 Flies	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Fly Above Throne	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Glorify God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 4:6-11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Wings	/ 4 Faces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423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DC2B0A-2DAB-A3CD-7B1F-EB94ED7D2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7313"/>
            <a:ext cx="9144000" cy="6270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“Beings” in the Throne Room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A6A7-EE58-8867-41FA-F0A0D41F55BB}"/>
              </a:ext>
            </a:extLst>
          </p:cNvPr>
          <p:cNvSpPr txBox="1"/>
          <p:nvPr/>
        </p:nvSpPr>
        <p:spPr>
          <a:xfrm>
            <a:off x="561975" y="714375"/>
            <a:ext cx="114681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Cherubim	“Ones Who Draw Near”	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 1:4-28 &amp; 10:1-22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Wings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4 Faces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Man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Lion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Ox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Eagle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2 Hands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Fly Beside and Around the Throne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Guard &amp; Protect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     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 4:6-11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Wings	/ 4 Faces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539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700" y="2665418"/>
            <a:ext cx="2133600" cy="13236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Tabernacle</a:t>
            </a:r>
          </a:p>
          <a:p>
            <a:pPr algn="ctr"/>
            <a:endParaRPr lang="en-US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8700" y="1841331"/>
            <a:ext cx="5181600" cy="2971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5454654" y="2066985"/>
            <a:ext cx="14097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Merari</a:t>
            </a:r>
            <a:endParaRPr lang="en-US" sz="26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624" y="4038601"/>
            <a:ext cx="15557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Kohath</a:t>
            </a:r>
            <a:endParaRPr lang="en-US" sz="26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6300" y="3127176"/>
            <a:ext cx="15557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700" y="2973289"/>
            <a:ext cx="155575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Ger-shon</a:t>
            </a:r>
            <a:endParaRPr lang="en-US" sz="26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6300" y="2511625"/>
            <a:ext cx="1625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Judah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Issachar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Zebulun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2511626"/>
            <a:ext cx="20320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Ephraim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Manasseh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Benjamin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6700" y="4953001"/>
            <a:ext cx="1625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Reuben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Simeon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8924" y="72662"/>
            <a:ext cx="1625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</a:p>
          <a:p>
            <a:pPr algn="ctr"/>
            <a:r>
              <a:rPr lang="en-US" sz="2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Ashar</a:t>
            </a:r>
            <a:endParaRPr lang="en-US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Naphtali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BB7D6-C460-34BC-0BA3-D5788E0B7F9F}"/>
              </a:ext>
            </a:extLst>
          </p:cNvPr>
          <p:cNvSpPr txBox="1"/>
          <p:nvPr/>
        </p:nvSpPr>
        <p:spPr>
          <a:xfrm>
            <a:off x="9645745" y="517699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Numbers 2</a:t>
            </a:r>
          </a:p>
        </p:txBody>
      </p:sp>
    </p:spTree>
    <p:extLst>
      <p:ext uri="{BB962C8B-B14F-4D97-AF65-F5344CB8AC3E}">
        <p14:creationId xmlns:p14="http://schemas.microsoft.com/office/powerpoint/2010/main" val="114837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700" y="2665418"/>
            <a:ext cx="2133600" cy="13236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Tabernacle</a:t>
            </a:r>
          </a:p>
          <a:p>
            <a:pPr algn="ctr"/>
            <a:endParaRPr lang="en-US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8700" y="1841331"/>
            <a:ext cx="5181600" cy="2971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5454654" y="2066985"/>
            <a:ext cx="14097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Merari</a:t>
            </a:r>
            <a:endParaRPr lang="en-US" sz="26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624" y="4038601"/>
            <a:ext cx="15557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Kohath</a:t>
            </a:r>
            <a:endParaRPr lang="en-US" sz="26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6300" y="3127176"/>
            <a:ext cx="15557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700" y="2973289"/>
            <a:ext cx="155575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Ger-shon</a:t>
            </a:r>
            <a:endParaRPr lang="en-US" sz="2667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6300" y="2511623"/>
            <a:ext cx="1625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Judah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Issachar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Zebulun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2511623"/>
            <a:ext cx="20320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Ephraim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Manasseh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Benjamin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6700" y="4953000"/>
            <a:ext cx="1625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Reuben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Simeon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8924" y="72659"/>
            <a:ext cx="1625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Ashur</a:t>
            </a:r>
          </a:p>
          <a:p>
            <a:pPr algn="ctr"/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Naphtali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3038872"/>
            <a:ext cx="1659365" cy="147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9" y="3006475"/>
            <a:ext cx="1727200" cy="172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5387559"/>
            <a:ext cx="1524000" cy="15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D80DF-1692-A27A-8998-3CE71770578E}"/>
              </a:ext>
            </a:extLst>
          </p:cNvPr>
          <p:cNvSpPr txBox="1"/>
          <p:nvPr/>
        </p:nvSpPr>
        <p:spPr>
          <a:xfrm>
            <a:off x="9645745" y="517699"/>
            <a:ext cx="162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Numbers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111F08-A72B-8D4A-01F3-1C809EDCE757}"/>
              </a:ext>
            </a:extLst>
          </p:cNvPr>
          <p:cNvSpPr txBox="1"/>
          <p:nvPr/>
        </p:nvSpPr>
        <p:spPr>
          <a:xfrm>
            <a:off x="3604421" y="1928355"/>
            <a:ext cx="5072062" cy="2805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living creature was like 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 second living creature like 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calf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 third living creature had a face like 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the fourth living creature was like a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flying eagle.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4:7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21" y="562809"/>
            <a:ext cx="1512888" cy="15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0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DD8A77E-EB35-4281-A629-70AE20CCF4C3" descr="phonto.jpg">
            <a:extLst>
              <a:ext uri="{FF2B5EF4-FFF2-40B4-BE49-F238E27FC236}">
                <a16:creationId xmlns:a16="http://schemas.microsoft.com/office/drawing/2014/main" id="{206F9C56-1994-32B0-AF64-99346A7F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2" y="-29086"/>
            <a:ext cx="5603500" cy="691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5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5" y="106731"/>
            <a:ext cx="6705601" cy="66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06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DC2B0A-2DAB-A3CD-7B1F-EB94ED7D2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06391"/>
            <a:ext cx="9144000" cy="6270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Appearances of Cherubim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A6A7-EE58-8867-41FA-F0A0D41F55BB}"/>
              </a:ext>
            </a:extLst>
          </p:cNvPr>
          <p:cNvSpPr txBox="1"/>
          <p:nvPr/>
        </p:nvSpPr>
        <p:spPr>
          <a:xfrm>
            <a:off x="847725" y="2562225"/>
            <a:ext cx="10982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Entrance to Eden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Genesis 3:24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Lucifer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       Ezekiel 28:12-19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Mercy Seat							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Exodus 25:17-21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3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DC2B0A-2DAB-A3CD-7B1F-EB94ED7D2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313"/>
            <a:ext cx="9144000" cy="62706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“Beings” in the Throne Room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9A6A7-EE58-8867-41FA-F0A0D41F55BB}"/>
              </a:ext>
            </a:extLst>
          </p:cNvPr>
          <p:cNvSpPr txBox="1"/>
          <p:nvPr/>
        </p:nvSpPr>
        <p:spPr>
          <a:xfrm>
            <a:off x="361950" y="1566952"/>
            <a:ext cx="114681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“Living Creatures”					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 1:15-21 &amp; 10:9-13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			 &amp; Ezek 10:15-19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Wings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4 Faces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Associated with Cherubim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“Wheels” With Them	</a:t>
            </a:r>
          </a:p>
        </p:txBody>
      </p:sp>
    </p:spTree>
    <p:extLst>
      <p:ext uri="{BB962C8B-B14F-4D97-AF65-F5344CB8AC3E}">
        <p14:creationId xmlns:p14="http://schemas.microsoft.com/office/powerpoint/2010/main" val="281952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D5DC-34B1-52B1-75E3-3FE55C2B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2EB5-8BDE-4363-5668-D3C30BD2E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DD8A77E-EB35-4281-A629-70AE20CCF4C3" descr="phonto.jpg">
            <a:extLst>
              <a:ext uri="{FF2B5EF4-FFF2-40B4-BE49-F238E27FC236}">
                <a16:creationId xmlns:a16="http://schemas.microsoft.com/office/drawing/2014/main" id="{206F9C56-1994-32B0-AF64-99346A7F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2" y="-29086"/>
            <a:ext cx="5603500" cy="691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0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402EE7B-EC9E-4C4D-B16C-BC20729DE3EC" descr="phonto.JPG">
            <a:extLst>
              <a:ext uri="{FF2B5EF4-FFF2-40B4-BE49-F238E27FC236}">
                <a16:creationId xmlns:a16="http://schemas.microsoft.com/office/drawing/2014/main" id="{16AE473A-056B-630C-D144-B242C5A9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97" y="0"/>
            <a:ext cx="5591006" cy="69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9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B9F1372-F45E-4A4E-B827-FF76AEC9CE78" descr="phonto.JPG">
            <a:extLst>
              <a:ext uri="{FF2B5EF4-FFF2-40B4-BE49-F238E27FC236}">
                <a16:creationId xmlns:a16="http://schemas.microsoft.com/office/drawing/2014/main" id="{AFB5FB61-9E47-CE68-F6E5-A092D21C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53" y="0"/>
            <a:ext cx="558209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E52D3D2-51F4-4CE2-84A9-EDB7370C13C9" descr="phonto.JPG">
            <a:extLst>
              <a:ext uri="{FF2B5EF4-FFF2-40B4-BE49-F238E27FC236}">
                <a16:creationId xmlns:a16="http://schemas.microsoft.com/office/drawing/2014/main" id="{EC1A92BA-4E89-8387-23F0-84CAB8E5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74" y="35692"/>
            <a:ext cx="5527451" cy="682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5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7444BD71-9ACE-43BB-BA27-319410071052" descr="phonto.JPG">
            <a:extLst>
              <a:ext uri="{FF2B5EF4-FFF2-40B4-BE49-F238E27FC236}">
                <a16:creationId xmlns:a16="http://schemas.microsoft.com/office/drawing/2014/main" id="{D28A04DC-B7DC-DB26-26DB-5AC9EFEF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12" y="38994"/>
            <a:ext cx="5524776" cy="681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32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9FC7B93-E536-4697-96FB-29C31F0410B9" descr="phonto.JPG">
            <a:extLst>
              <a:ext uri="{FF2B5EF4-FFF2-40B4-BE49-F238E27FC236}">
                <a16:creationId xmlns:a16="http://schemas.microsoft.com/office/drawing/2014/main" id="{38F40F2E-1DB5-B073-7048-B9D82B9E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15" y="0"/>
            <a:ext cx="555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7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402EE7B-EC9E-4C4D-B16C-BC20729DE3EC" descr="phonto.JPG">
            <a:extLst>
              <a:ext uri="{FF2B5EF4-FFF2-40B4-BE49-F238E27FC236}">
                <a16:creationId xmlns:a16="http://schemas.microsoft.com/office/drawing/2014/main" id="{16AE473A-056B-630C-D144-B242C5A9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97" y="0"/>
            <a:ext cx="5591006" cy="69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9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FA47916E-EE8F-46A4-A5BA-217DE8A289A0" descr="phonto.JPG">
            <a:extLst>
              <a:ext uri="{FF2B5EF4-FFF2-40B4-BE49-F238E27FC236}">
                <a16:creationId xmlns:a16="http://schemas.microsoft.com/office/drawing/2014/main" id="{23645671-3F21-1993-40F9-62B6F6D1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45" y="4764"/>
            <a:ext cx="5552509" cy="68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40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CE95028-0327-44AF-BC29-CF55E6A77232" descr="phonto.jpg">
            <a:extLst>
              <a:ext uri="{FF2B5EF4-FFF2-40B4-BE49-F238E27FC236}">
                <a16:creationId xmlns:a16="http://schemas.microsoft.com/office/drawing/2014/main" id="{EBF72DFB-2290-38AA-67CE-A8938F53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08" y="0"/>
            <a:ext cx="6141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86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19D24F7-5CEB-44DC-9FE6-5F215DA71C9F" descr="phonto.JPG">
            <a:extLst>
              <a:ext uri="{FF2B5EF4-FFF2-40B4-BE49-F238E27FC236}">
                <a16:creationId xmlns:a16="http://schemas.microsoft.com/office/drawing/2014/main" id="{F57112D3-73B1-E333-A6F1-906079B2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0" y="0"/>
            <a:ext cx="6875060" cy="68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2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19E7AAC-8835-410D-9FEE-B64C130122F2" descr="phonto.JPG">
            <a:extLst>
              <a:ext uri="{FF2B5EF4-FFF2-40B4-BE49-F238E27FC236}">
                <a16:creationId xmlns:a16="http://schemas.microsoft.com/office/drawing/2014/main" id="{33C5BEA1-4F5C-F5BC-5D33-B5764F463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59" y="-29482"/>
            <a:ext cx="6887482" cy="68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25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219200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598830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nificance of the Opening of the Seven Seals | Present Truth Ministries">
            <a:extLst>
              <a:ext uri="{FF2B5EF4-FFF2-40B4-BE49-F238E27FC236}">
                <a16:creationId xmlns:a16="http://schemas.microsoft.com/office/drawing/2014/main" id="{40E1C51B-9294-FF7A-6AE9-1E71D9011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5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5634-6366-1958-1DCE-D8E650B7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596899"/>
            <a:ext cx="11477625" cy="243205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“But you, Daniel, shut up the words, and seal the book until the time of the end; many shall run to and </a:t>
            </a:r>
            <a:r>
              <a:rPr lang="en-US" sz="3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knowledge shall increase.”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12:4</a:t>
            </a:r>
            <a:endParaRPr lang="en-US" sz="3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83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5634-6366-1958-1DCE-D8E650B7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596899"/>
            <a:ext cx="11477625" cy="243205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“But you, Daniel, shut up the words, and seal the book until the time of the end; many shall run to and </a:t>
            </a:r>
            <a:r>
              <a:rPr lang="en-US" sz="3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knowledge shall increase.”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12:4</a:t>
            </a:r>
            <a:endParaRPr lang="en-US" sz="3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206EC2-EEF2-1AD9-643B-F5531E217C5C}"/>
              </a:ext>
            </a:extLst>
          </p:cNvPr>
          <p:cNvSpPr txBox="1">
            <a:spLocks/>
          </p:cNvSpPr>
          <p:nvPr/>
        </p:nvSpPr>
        <p:spPr>
          <a:xfrm>
            <a:off x="357186" y="3711574"/>
            <a:ext cx="11477625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Daniel’s Prophecies?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Deed to Planet Earth?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 of Life?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5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5634-6366-1958-1DCE-D8E650B7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5" y="749299"/>
            <a:ext cx="11477625" cy="243205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“And I saw in the right hand of Him who sat on the throne a scroll written inside and on the back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sealed with seven seals.”</a:t>
            </a:r>
            <a:endParaRPr lang="en-US" sz="20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5:1</a:t>
            </a:r>
            <a:endParaRPr lang="en-US" sz="3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5634-6366-1958-1DCE-D8E650B7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5" y="749299"/>
            <a:ext cx="11477625" cy="243205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“And I saw in the right hand of Him who sat on the throne a scroll written inside and on the back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sealed with seven seals.”</a:t>
            </a:r>
            <a:endParaRPr lang="en-US" sz="20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5:1</a:t>
            </a:r>
            <a:endParaRPr lang="en-US" sz="3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70094A-2F26-8CC4-CA49-57F949A9C9D8}"/>
              </a:ext>
            </a:extLst>
          </p:cNvPr>
          <p:cNvSpPr txBox="1">
            <a:spLocks/>
          </p:cNvSpPr>
          <p:nvPr/>
        </p:nvSpPr>
        <p:spPr>
          <a:xfrm>
            <a:off x="357185" y="3911599"/>
            <a:ext cx="11477625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“And I saw in the right hand of Him who sat on the throne a scroll written inside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on the back sealed with seven seals.”</a:t>
            </a:r>
            <a:endParaRPr lang="en-US" sz="20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5:1</a:t>
            </a:r>
            <a:endParaRPr lang="en-US" sz="3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7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B9F1372-F45E-4A4E-B827-FF76AEC9CE78" descr="phonto.JPG">
            <a:extLst>
              <a:ext uri="{FF2B5EF4-FFF2-40B4-BE49-F238E27FC236}">
                <a16:creationId xmlns:a16="http://schemas.microsoft.com/office/drawing/2014/main" id="{AFB5FB61-9E47-CE68-F6E5-A092D21C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53" y="0"/>
            <a:ext cx="558209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84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5634-6366-1958-1DCE-D8E650B7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066800"/>
            <a:ext cx="10096500" cy="4238625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Eyes of God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“For who has despised the day of small things?  For these seven rejoice to see the plumb line in the hand of Zerubbabel.  They are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eyes of the Lord, which scan to and </a:t>
            </a:r>
            <a:r>
              <a:rPr lang="en-US" sz="3600" b="1" i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throughout the whole earth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	    </a:t>
            </a: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Zechariah 4:10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47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5634-6366-1958-1DCE-D8E650B7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495300"/>
            <a:ext cx="12049125" cy="544830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Seven Spirits of God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“There shall come forth a Rod from the stem of Jesse,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 Branch shall grow out of his roots.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Spirit of the Lord 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rest upon Him,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Spirit of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wisdom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Spirit of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Spirit of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of the </a:t>
            </a:r>
            <a:r>
              <a:rPr lang="en-US" sz="36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fear of the Lord</a:t>
            </a:r>
            <a:r>
              <a:rPr lang="en-US" sz="3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en-US" sz="20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Isaiah 11:1-2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79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219200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2391134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85550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996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1862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(Stephanos)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Conquerer          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8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9968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(Stephanos)    Conquerer          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2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62283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(Stephanos)    </a:t>
                      </a:r>
                      <a:r>
                        <a:rPr lang="en-US" sz="1100" b="0" i="0" u="none" strike="dbl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Conquerer</a:t>
                      </a:r>
                      <a:r>
                        <a:rPr lang="en-US" sz="1100" b="1" i="0" u="none" strike="dbl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Overcomer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537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63008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64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08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7355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46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E52D3D2-51F4-4CE2-84A9-EDB7370C13C9" descr="phonto.JPG">
            <a:extLst>
              <a:ext uri="{FF2B5EF4-FFF2-40B4-BE49-F238E27FC236}">
                <a16:creationId xmlns:a16="http://schemas.microsoft.com/office/drawing/2014/main" id="{EC1A92BA-4E89-8387-23F0-84CAB8E5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74" y="35692"/>
            <a:ext cx="5527451" cy="682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15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71963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398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19538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(Yoke)    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77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6170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</a:t>
                      </a:r>
                      <a:r>
                        <a:rPr lang="en-US" sz="1100" b="0" i="0" u="none" strike="dbl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Balance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69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18709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</a:t>
                      </a:r>
                      <a:r>
                        <a:rPr lang="en-US" sz="1100" b="0" i="0" u="none" strike="dbl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Balance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01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8105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          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70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136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          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2557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54385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White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Horse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Bow                        Crown               (Stephanos)       Overcomer                      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Red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Black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Horse               Balance           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Pale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BAACF39-5279-13DC-6481-554682B3D67E}"/>
              </a:ext>
            </a:extLst>
          </p:cNvPr>
          <p:cNvSpPr/>
          <p:nvPr/>
        </p:nvSpPr>
        <p:spPr>
          <a:xfrm>
            <a:off x="1771650" y="847725"/>
            <a:ext cx="5981700" cy="1866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C3068-0AA4-20A1-AC48-97B903106ABB}"/>
              </a:ext>
            </a:extLst>
          </p:cNvPr>
          <p:cNvSpPr txBox="1"/>
          <p:nvPr/>
        </p:nvSpPr>
        <p:spPr>
          <a:xfrm>
            <a:off x="8010525" y="1524000"/>
            <a:ext cx="1581150" cy="707886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Zechariah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6:1-7</a:t>
            </a:r>
          </a:p>
        </p:txBody>
      </p:sp>
    </p:spTree>
    <p:extLst>
      <p:ext uri="{BB962C8B-B14F-4D97-AF65-F5344CB8AC3E}">
        <p14:creationId xmlns:p14="http://schemas.microsoft.com/office/powerpoint/2010/main" val="3869803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02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456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D94673-E1D9-CEA2-0717-FDE427ED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81654"/>
              </p:ext>
            </p:extLst>
          </p:nvPr>
        </p:nvGraphicFramePr>
        <p:xfrm>
          <a:off x="885825" y="95251"/>
          <a:ext cx="10544175" cy="6648452"/>
        </p:xfrm>
        <a:graphic>
          <a:graphicData uri="http://schemas.openxmlformats.org/drawingml/2006/table">
            <a:tbl>
              <a:tblPr/>
              <a:tblGrid>
                <a:gridCol w="964638">
                  <a:extLst>
                    <a:ext uri="{9D8B030D-6E8A-4147-A177-3AD203B41FA5}">
                      <a16:colId xmlns:a16="http://schemas.microsoft.com/office/drawing/2014/main" val="1435901299"/>
                    </a:ext>
                  </a:extLst>
                </a:gridCol>
                <a:gridCol w="1278434">
                  <a:extLst>
                    <a:ext uri="{9D8B030D-6E8A-4147-A177-3AD203B41FA5}">
                      <a16:colId xmlns:a16="http://schemas.microsoft.com/office/drawing/2014/main" val="2825328034"/>
                    </a:ext>
                  </a:extLst>
                </a:gridCol>
                <a:gridCol w="1231945">
                  <a:extLst>
                    <a:ext uri="{9D8B030D-6E8A-4147-A177-3AD203B41FA5}">
                      <a16:colId xmlns:a16="http://schemas.microsoft.com/office/drawing/2014/main" val="3167776089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57332901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3970420213"/>
                    </a:ext>
                  </a:extLst>
                </a:gridCol>
                <a:gridCol w="1394655">
                  <a:extLst>
                    <a:ext uri="{9D8B030D-6E8A-4147-A177-3AD203B41FA5}">
                      <a16:colId xmlns:a16="http://schemas.microsoft.com/office/drawing/2014/main" val="2813261295"/>
                    </a:ext>
                  </a:extLst>
                </a:gridCol>
                <a:gridCol w="1490537">
                  <a:extLst>
                    <a:ext uri="{9D8B030D-6E8A-4147-A177-3AD203B41FA5}">
                      <a16:colId xmlns:a16="http://schemas.microsoft.com/office/drawing/2014/main" val="3927669047"/>
                    </a:ext>
                  </a:extLst>
                </a:gridCol>
                <a:gridCol w="104599">
                  <a:extLst>
                    <a:ext uri="{9D8B030D-6E8A-4147-A177-3AD203B41FA5}">
                      <a16:colId xmlns:a16="http://schemas.microsoft.com/office/drawing/2014/main" val="3099739535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1330195557"/>
                    </a:ext>
                  </a:extLst>
                </a:gridCol>
              </a:tblGrid>
              <a:tr h="274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53899"/>
                  </a:ext>
                </a:extLst>
              </a:tr>
              <a:tr h="38619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15942"/>
                  </a:ext>
                </a:extLst>
              </a:tr>
              <a:tr h="1244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74562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75068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White Horse     Bow                        Crown               (Stephanos)    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 Horse                Takes Peace                       Cause to Kill    One Another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Black Horse               Balance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           Death &amp; Hades                          Power Over 1/4                    Sword, Hunger,                      Death &amp; Beasts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/  PESTILANCE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 Wait for the Remnant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Blood Moon                                Stars Fall                               Mts &amp; Isles Move                  Rich Men Hide                      from God's Wrath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1149"/>
                  </a:ext>
                </a:extLst>
              </a:tr>
              <a:tr h="1942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40646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852221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Hail &amp; Fire from Heaven                  Mingled w/ Blood                    Burn 1/3 of Trees               Burn All Grass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            1/3 of Sea Creatures Die          Destroy 1/3         of Ships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1/3 of Rivers &amp; Springs         Become Bitter     Many Men Die                           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Day &amp; Night 1/3 Shorter              "Woe, Woe, Woe“  to Earth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Smoke &amp; Locusts  Harm Those Without God's Mark             "Woe, 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Kill 1/3 of Mankind with Fire, Smoke &amp; Brimstone               Men Don't Repent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to God           Elders Worship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7500"/>
                  </a:ext>
                </a:extLst>
              </a:tr>
              <a:tr h="22115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10" marR="5410" marT="54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91828"/>
                  </a:ext>
                </a:extLst>
              </a:tr>
              <a:tr h="221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2316"/>
                  </a:ext>
                </a:extLst>
              </a:tr>
              <a:tr h="1594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Sores on All Men with Mark of the Beast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Sea Becomes Blood                      Every Sea Creature Dies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       "True &amp; Righteous are Your Judgments"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All Men                    Do Not Repent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Men Gnaw Tongues in Pain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"It is Done"       Noises,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10" marR="5410" marT="5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0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6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7444BD71-9ACE-43BB-BA27-319410071052" descr="phonto.JPG">
            <a:extLst>
              <a:ext uri="{FF2B5EF4-FFF2-40B4-BE49-F238E27FC236}">
                <a16:creationId xmlns:a16="http://schemas.microsoft.com/office/drawing/2014/main" id="{D28A04DC-B7DC-DB26-26DB-5AC9EFEF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12" y="38994"/>
            <a:ext cx="5524776" cy="681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5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9FC7B93-E536-4697-96FB-29C31F0410B9" descr="phonto.JPG">
            <a:extLst>
              <a:ext uri="{FF2B5EF4-FFF2-40B4-BE49-F238E27FC236}">
                <a16:creationId xmlns:a16="http://schemas.microsoft.com/office/drawing/2014/main" id="{38F40F2E-1DB5-B073-7048-B9D82B9E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15" y="0"/>
            <a:ext cx="555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1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FA47916E-EE8F-46A4-A5BA-217DE8A289A0" descr="phonto.JPG">
            <a:extLst>
              <a:ext uri="{FF2B5EF4-FFF2-40B4-BE49-F238E27FC236}">
                <a16:creationId xmlns:a16="http://schemas.microsoft.com/office/drawing/2014/main" id="{23645671-3F21-1993-40F9-62B6F6D1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45" y="4764"/>
            <a:ext cx="5552509" cy="68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2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CE95028-0327-44AF-BC29-CF55E6A77232" descr="phonto.jpg">
            <a:extLst>
              <a:ext uri="{FF2B5EF4-FFF2-40B4-BE49-F238E27FC236}">
                <a16:creationId xmlns:a16="http://schemas.microsoft.com/office/drawing/2014/main" id="{EBF72DFB-2290-38AA-67CE-A8938F53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08" y="0"/>
            <a:ext cx="6141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4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6718</Words>
  <Application>Microsoft Office PowerPoint</Application>
  <PresentationFormat>Widescreen</PresentationFormat>
  <Paragraphs>1163</Paragraphs>
  <Slides>59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Baker</dc:creator>
  <cp:lastModifiedBy>Jon Baker</cp:lastModifiedBy>
  <cp:revision>52</cp:revision>
  <dcterms:created xsi:type="dcterms:W3CDTF">2024-05-21T20:03:00Z</dcterms:created>
  <dcterms:modified xsi:type="dcterms:W3CDTF">2024-05-31T15:43:12Z</dcterms:modified>
</cp:coreProperties>
</file>