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084" r:id="rId2"/>
    <p:sldId id="970" r:id="rId3"/>
    <p:sldId id="1052" r:id="rId4"/>
    <p:sldId id="1059" r:id="rId5"/>
    <p:sldId id="1054" r:id="rId6"/>
    <p:sldId id="1053" r:id="rId7"/>
    <p:sldId id="1055" r:id="rId8"/>
    <p:sldId id="1056" r:id="rId9"/>
    <p:sldId id="1057" r:id="rId10"/>
    <p:sldId id="1058" r:id="rId11"/>
    <p:sldId id="1060" r:id="rId12"/>
    <p:sldId id="1072" r:id="rId13"/>
    <p:sldId id="1073" r:id="rId14"/>
    <p:sldId id="1087" r:id="rId15"/>
    <p:sldId id="1079" r:id="rId16"/>
    <p:sldId id="1071" r:id="rId17"/>
    <p:sldId id="1064" r:id="rId18"/>
    <p:sldId id="1081" r:id="rId19"/>
    <p:sldId id="1082" r:id="rId20"/>
    <p:sldId id="1075" r:id="rId21"/>
    <p:sldId id="1077" r:id="rId22"/>
    <p:sldId id="1078" r:id="rId23"/>
    <p:sldId id="1080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5A799C5-12E5-47D8-A585-9B94E243770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D597FD-C39A-4012-AD64-CF019350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4A5E-272A-D4AE-33C3-0FC6C4570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6A0EA-E0F6-C356-CF88-D156EC107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A7B56-1678-B3F2-407A-4D724DF5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0AEA-4C9C-56E8-A776-90A3CE12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ED6A0-8D30-EBD3-B843-68F29DE2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372F-D56A-F033-6422-BA0C596B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B0931-F937-33CA-48D1-B4CB8A2B0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32EB-CCB0-35CF-B856-C75406F8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B98F-E8FB-1404-B1AC-3CDFB002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50F5-6804-697D-00C5-A65B376E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798C3-C24E-1BA8-A5F3-362EDDB3A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68CF1-FD3F-420B-07A2-F547A1FB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9C73-C666-3914-7721-0BB170E5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62926-D178-5267-8CE9-FC96AE7E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CAC1-F241-38D4-E5F9-41330C94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648B-E300-CC89-42A3-85120F55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8E72-206C-E69C-8F1D-667B6897E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5701C-641A-DF0C-7CC5-9E2F8E92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1A63-3838-76D2-6CC0-57A0E467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1C8F2-7EB4-C841-8264-17277B1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6321-1DFB-DE40-363A-9964343C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D2494-40C2-1195-E7CF-9BB150CC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1DD12-541C-8C49-C810-1817340B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DD3C9-EC4D-BB0C-0647-2464D054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5A10-FFCA-59B7-F9FA-85E21B15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07C2-2D43-FFCD-2901-308816C4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5C3A-6CCB-F89E-A5B4-BB0E3DF90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8CC22-45D5-441F-EA73-46EC93587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ADF4D-20AE-791F-C705-07537111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BD0D2-C460-E59B-0EF3-624B1AF0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E0A56-9813-D1E2-439F-5C497EC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61A4-3B4B-75AB-342E-83FC1447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B9BBF-16A1-1BAC-954E-137558F60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2F4AB-0CC2-A21E-50F2-C074658C2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80193-87BC-8E40-490C-0C3516D6B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AA4D2-74DA-0F14-CCBC-9FBB0FF1A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21AFA-03E4-956C-3997-BE482D09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D2B36-3C6B-EA05-8963-3AF8C896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52044-C173-F413-67EE-E7A316A3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0295-D436-A2DF-3540-C85A03A8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4389A-00FF-D05C-157B-48E6032D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EB6A-29EB-B1C8-915A-8C7AA2CD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75703-87E1-7909-6B57-377E8927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B223C-C799-0C3A-3F90-5CF40DC0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5B774-719E-BC87-5DA8-F28DB52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67C3-5693-4EFE-867D-1C6FFF3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484E-0E2E-8064-A2EC-84C66C8C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34AA-97D0-0BE3-890C-F70734A0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B3D98-4076-4F46-2110-F36C91BD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4DE49-5810-CBF1-84F3-8D414B9B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7BEC-8154-F380-E5EC-4942D808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29EAE-AA99-7140-7E46-13F8FACD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9A5-BEE0-383C-E241-EFE1131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CF5DF-9AF3-32FE-D089-049AD4ED0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D935A-840E-5FFF-2D03-951A0C25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6EDA9-67C9-AC0C-CB71-F28412E5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8F25A-D27D-E237-41BB-EF5D73F2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9ADD-4073-3A2F-547A-A614EBB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50AA8-A651-8E99-37B4-731DA0B2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A0D1-275F-4BBE-057F-8701C120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EFB0-E09E-BE5E-E3C9-5F17FB07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E523-DC96-4303-9A05-B2A1D07ADA3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61FA-0491-7592-A58C-A5935255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EF60-7049-C41C-8C13-BC448B046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319E7EE0-874A-41C6-92DA-05A9F65D4179" descr="IMG_3521.jpg">
            <a:extLst>
              <a:ext uri="{FF2B5EF4-FFF2-40B4-BE49-F238E27FC236}">
                <a16:creationId xmlns:a16="http://schemas.microsoft.com/office/drawing/2014/main" id="{2918068F-A8A4-94D4-2846-35AE65B9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12191999" cy="688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6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0031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5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 Hail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75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804056-728C-8107-FCF7-E26BC487C5DC}"/>
              </a:ext>
            </a:extLst>
          </p:cNvPr>
          <p:cNvSpPr/>
          <p:nvPr/>
        </p:nvSpPr>
        <p:spPr>
          <a:xfrm>
            <a:off x="3409951" y="3197196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Trumpet Judgments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FED5F-ECF9-55E3-1EDD-755D35FF1E47}"/>
              </a:ext>
            </a:extLst>
          </p:cNvPr>
          <p:cNvCxnSpPr/>
          <p:nvPr/>
        </p:nvCxnSpPr>
        <p:spPr>
          <a:xfrm>
            <a:off x="4048126" y="319719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005E3B-FF44-7244-4370-AFAE5C2C7257}"/>
              </a:ext>
            </a:extLst>
          </p:cNvPr>
          <p:cNvCxnSpPr/>
          <p:nvPr/>
        </p:nvCxnSpPr>
        <p:spPr>
          <a:xfrm>
            <a:off x="4705351" y="3197194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56CEC5-D632-3D42-972A-B6AE05B70B7A}"/>
              </a:ext>
            </a:extLst>
          </p:cNvPr>
          <p:cNvCxnSpPr/>
          <p:nvPr/>
        </p:nvCxnSpPr>
        <p:spPr>
          <a:xfrm>
            <a:off x="5324476" y="321624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13AEFB-2EC0-A79C-03BC-1BE28AE51CB4}"/>
              </a:ext>
            </a:extLst>
          </p:cNvPr>
          <p:cNvCxnSpPr/>
          <p:nvPr/>
        </p:nvCxnSpPr>
        <p:spPr>
          <a:xfrm>
            <a:off x="5924551" y="3197195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9DA0A9-1436-109B-5AFF-294CD0B331ED}"/>
              </a:ext>
            </a:extLst>
          </p:cNvPr>
          <p:cNvCxnSpPr/>
          <p:nvPr/>
        </p:nvCxnSpPr>
        <p:spPr>
          <a:xfrm>
            <a:off x="6515101" y="319719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F938D0F-5740-E2A3-C2BB-63DD1B190B83}"/>
              </a:ext>
            </a:extLst>
          </p:cNvPr>
          <p:cNvSpPr/>
          <p:nvPr/>
        </p:nvSpPr>
        <p:spPr>
          <a:xfrm>
            <a:off x="3586160" y="5025779"/>
            <a:ext cx="368617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Bowl Judgments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A8F288-1642-033B-96D7-A3042258D049}"/>
              </a:ext>
            </a:extLst>
          </p:cNvPr>
          <p:cNvCxnSpPr/>
          <p:nvPr/>
        </p:nvCxnSpPr>
        <p:spPr>
          <a:xfrm>
            <a:off x="4224335" y="502577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A2629A-FF19-3508-6A73-E38BAFA27598}"/>
              </a:ext>
            </a:extLst>
          </p:cNvPr>
          <p:cNvCxnSpPr/>
          <p:nvPr/>
        </p:nvCxnSpPr>
        <p:spPr>
          <a:xfrm>
            <a:off x="4881560" y="502577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7072DB-A705-08EF-CD67-CAB49B38736F}"/>
              </a:ext>
            </a:extLst>
          </p:cNvPr>
          <p:cNvCxnSpPr/>
          <p:nvPr/>
        </p:nvCxnSpPr>
        <p:spPr>
          <a:xfrm>
            <a:off x="5500685" y="504482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82079C-6427-2C65-223F-DD9146AF5C22}"/>
              </a:ext>
            </a:extLst>
          </p:cNvPr>
          <p:cNvCxnSpPr/>
          <p:nvPr/>
        </p:nvCxnSpPr>
        <p:spPr>
          <a:xfrm>
            <a:off x="6100760" y="502577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F56ED-CD63-8F39-2E79-580AA0DA6630}"/>
              </a:ext>
            </a:extLst>
          </p:cNvPr>
          <p:cNvCxnSpPr/>
          <p:nvPr/>
        </p:nvCxnSpPr>
        <p:spPr>
          <a:xfrm>
            <a:off x="6691310" y="502577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1C0DBE8-57D4-4435-5520-FBDDE74F4942}"/>
              </a:ext>
            </a:extLst>
          </p:cNvPr>
          <p:cNvSpPr txBox="1"/>
          <p:nvPr/>
        </p:nvSpPr>
        <p:spPr>
          <a:xfrm>
            <a:off x="3814761" y="503530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08AB77-F6A3-78BD-75D8-72572FD26BFC}"/>
              </a:ext>
            </a:extLst>
          </p:cNvPr>
          <p:cNvSpPr txBox="1"/>
          <p:nvPr/>
        </p:nvSpPr>
        <p:spPr>
          <a:xfrm>
            <a:off x="4443410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759EE3-95D0-99C5-6F86-C6531FE7B772}"/>
              </a:ext>
            </a:extLst>
          </p:cNvPr>
          <p:cNvSpPr txBox="1"/>
          <p:nvPr/>
        </p:nvSpPr>
        <p:spPr>
          <a:xfrm>
            <a:off x="5067299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6EFF8-EF4F-93A8-6E96-0C08E8823240}"/>
              </a:ext>
            </a:extLst>
          </p:cNvPr>
          <p:cNvSpPr txBox="1"/>
          <p:nvPr/>
        </p:nvSpPr>
        <p:spPr>
          <a:xfrm>
            <a:off x="5691185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28DA58-E1F3-35C2-34EE-CCAAB81D0E38}"/>
              </a:ext>
            </a:extLst>
          </p:cNvPr>
          <p:cNvSpPr txBox="1"/>
          <p:nvPr/>
        </p:nvSpPr>
        <p:spPr>
          <a:xfrm>
            <a:off x="6243635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60E297-DA93-F99E-5AB4-1381F77CC721}"/>
              </a:ext>
            </a:extLst>
          </p:cNvPr>
          <p:cNvSpPr txBox="1"/>
          <p:nvPr/>
        </p:nvSpPr>
        <p:spPr>
          <a:xfrm>
            <a:off x="6824659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759EC-C51A-1B44-CAA9-3C15C4FAEF0E}"/>
              </a:ext>
            </a:extLst>
          </p:cNvPr>
          <p:cNvSpPr txBox="1"/>
          <p:nvPr/>
        </p:nvSpPr>
        <p:spPr>
          <a:xfrm>
            <a:off x="3638552" y="321624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CF37A-747C-6563-3B50-35105FA0471E}"/>
              </a:ext>
            </a:extLst>
          </p:cNvPr>
          <p:cNvSpPr txBox="1"/>
          <p:nvPr/>
        </p:nvSpPr>
        <p:spPr>
          <a:xfrm>
            <a:off x="4267201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3300D2-92BD-3E2B-3571-C309DECA5DA4}"/>
              </a:ext>
            </a:extLst>
          </p:cNvPr>
          <p:cNvSpPr txBox="1"/>
          <p:nvPr/>
        </p:nvSpPr>
        <p:spPr>
          <a:xfrm>
            <a:off x="4891090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4AED1E-59EF-E97C-5FBE-4BE0B90A1DC6}"/>
              </a:ext>
            </a:extLst>
          </p:cNvPr>
          <p:cNvSpPr txBox="1"/>
          <p:nvPr/>
        </p:nvSpPr>
        <p:spPr>
          <a:xfrm>
            <a:off x="5514976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49842A-44E5-95D5-1CD9-8AC697A350A3}"/>
              </a:ext>
            </a:extLst>
          </p:cNvPr>
          <p:cNvSpPr txBox="1"/>
          <p:nvPr/>
        </p:nvSpPr>
        <p:spPr>
          <a:xfrm>
            <a:off x="6067426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E908CA-C89D-FCFA-E19F-ED8898E6911B}"/>
              </a:ext>
            </a:extLst>
          </p:cNvPr>
          <p:cNvSpPr txBox="1"/>
          <p:nvPr/>
        </p:nvSpPr>
        <p:spPr>
          <a:xfrm>
            <a:off x="6648450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C8880B-B2C5-EE61-1C36-330E464682FD}"/>
              </a:ext>
            </a:extLst>
          </p:cNvPr>
          <p:cNvSpPr/>
          <p:nvPr/>
        </p:nvSpPr>
        <p:spPr>
          <a:xfrm>
            <a:off x="7272337" y="3200171"/>
            <a:ext cx="55244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B7B855A-168B-F390-AD22-79DCD404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550" y="3508077"/>
            <a:ext cx="262151" cy="29263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19E299-140B-245D-F2F5-6EEC17D477D0}"/>
              </a:ext>
            </a:extLst>
          </p:cNvPr>
          <p:cNvSpPr txBox="1"/>
          <p:nvPr/>
        </p:nvSpPr>
        <p:spPr>
          <a:xfrm>
            <a:off x="7415211" y="3200171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B7FE5F-E8D2-4A11-87A8-7ED248EC7A72}"/>
              </a:ext>
            </a:extLst>
          </p:cNvPr>
          <p:cNvSpPr/>
          <p:nvPr/>
        </p:nvSpPr>
        <p:spPr>
          <a:xfrm>
            <a:off x="7272336" y="5025770"/>
            <a:ext cx="55244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165F1D-92B6-D7E3-2AA8-0610F77868A9}"/>
              </a:ext>
            </a:extLst>
          </p:cNvPr>
          <p:cNvSpPr txBox="1"/>
          <p:nvPr/>
        </p:nvSpPr>
        <p:spPr>
          <a:xfrm>
            <a:off x="7419972" y="5054356"/>
            <a:ext cx="257175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F228E-72CC-E78C-329F-26DE02DEC295}"/>
              </a:ext>
            </a:extLst>
          </p:cNvPr>
          <p:cNvSpPr/>
          <p:nvPr/>
        </p:nvSpPr>
        <p:spPr>
          <a:xfrm>
            <a:off x="3409951" y="1389309"/>
            <a:ext cx="368617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Seal Judgments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EF4E8-77D1-61A4-BBBA-B728D9FCE821}"/>
              </a:ext>
            </a:extLst>
          </p:cNvPr>
          <p:cNvCxnSpPr/>
          <p:nvPr/>
        </p:nvCxnSpPr>
        <p:spPr>
          <a:xfrm>
            <a:off x="4048126" y="138930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5D8004-3BB7-D9F7-52A8-0ECE545ADFCE}"/>
              </a:ext>
            </a:extLst>
          </p:cNvPr>
          <p:cNvCxnSpPr/>
          <p:nvPr/>
        </p:nvCxnSpPr>
        <p:spPr>
          <a:xfrm>
            <a:off x="4705351" y="138930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E3C2C9-0A09-2254-2512-3318D085FC94}"/>
              </a:ext>
            </a:extLst>
          </p:cNvPr>
          <p:cNvCxnSpPr/>
          <p:nvPr/>
        </p:nvCxnSpPr>
        <p:spPr>
          <a:xfrm>
            <a:off x="5324476" y="140835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E9FD6B-96FB-BEC7-675E-2E4DE4687FDF}"/>
              </a:ext>
            </a:extLst>
          </p:cNvPr>
          <p:cNvCxnSpPr/>
          <p:nvPr/>
        </p:nvCxnSpPr>
        <p:spPr>
          <a:xfrm>
            <a:off x="5924551" y="138930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610B97-2A1E-5F27-56FD-28D564E0521D}"/>
              </a:ext>
            </a:extLst>
          </p:cNvPr>
          <p:cNvCxnSpPr/>
          <p:nvPr/>
        </p:nvCxnSpPr>
        <p:spPr>
          <a:xfrm>
            <a:off x="6515101" y="138930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42D628-A8F7-06D2-4217-192A3FDF5B35}"/>
              </a:ext>
            </a:extLst>
          </p:cNvPr>
          <p:cNvSpPr txBox="1"/>
          <p:nvPr/>
        </p:nvSpPr>
        <p:spPr>
          <a:xfrm>
            <a:off x="3638552" y="139883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699411-8D23-29CB-EF2C-BC7E9FA7CA0D}"/>
              </a:ext>
            </a:extLst>
          </p:cNvPr>
          <p:cNvSpPr txBox="1"/>
          <p:nvPr/>
        </p:nvSpPr>
        <p:spPr>
          <a:xfrm>
            <a:off x="4267201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3C02EA-9C0B-BA64-088D-8E77C9D24A9C}"/>
              </a:ext>
            </a:extLst>
          </p:cNvPr>
          <p:cNvSpPr txBox="1"/>
          <p:nvPr/>
        </p:nvSpPr>
        <p:spPr>
          <a:xfrm>
            <a:off x="4891090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B8DB31-9837-EF85-7BE1-49F3E23E13FA}"/>
              </a:ext>
            </a:extLst>
          </p:cNvPr>
          <p:cNvSpPr txBox="1"/>
          <p:nvPr/>
        </p:nvSpPr>
        <p:spPr>
          <a:xfrm>
            <a:off x="5514976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D6C015-DD08-8909-4283-2B48009697C5}"/>
              </a:ext>
            </a:extLst>
          </p:cNvPr>
          <p:cNvSpPr txBox="1"/>
          <p:nvPr/>
        </p:nvSpPr>
        <p:spPr>
          <a:xfrm>
            <a:off x="6067426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1A831-047D-B98D-30D0-4C82A26CF27B}"/>
              </a:ext>
            </a:extLst>
          </p:cNvPr>
          <p:cNvSpPr txBox="1"/>
          <p:nvPr/>
        </p:nvSpPr>
        <p:spPr>
          <a:xfrm>
            <a:off x="6648450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D881D6-2700-9C02-69EA-6B6657506D94}"/>
              </a:ext>
            </a:extLst>
          </p:cNvPr>
          <p:cNvSpPr/>
          <p:nvPr/>
        </p:nvSpPr>
        <p:spPr>
          <a:xfrm>
            <a:off x="7272336" y="1398834"/>
            <a:ext cx="55244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DD0E82-F667-F82F-FE0F-AE7B738AB586}"/>
              </a:ext>
            </a:extLst>
          </p:cNvPr>
          <p:cNvSpPr txBox="1"/>
          <p:nvPr/>
        </p:nvSpPr>
        <p:spPr>
          <a:xfrm>
            <a:off x="7419972" y="1427420"/>
            <a:ext cx="25717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271DEB-0B49-C526-34B3-4EB699782524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Event Lines</a:t>
            </a:r>
          </a:p>
        </p:txBody>
      </p:sp>
    </p:spTree>
    <p:extLst>
      <p:ext uri="{BB962C8B-B14F-4D97-AF65-F5344CB8AC3E}">
        <p14:creationId xmlns:p14="http://schemas.microsoft.com/office/powerpoint/2010/main" val="201745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7485C1-CFA3-8521-F069-9026FA82BA9B}"/>
              </a:ext>
            </a:extLst>
          </p:cNvPr>
          <p:cNvSpPr txBox="1"/>
          <p:nvPr/>
        </p:nvSpPr>
        <p:spPr>
          <a:xfrm>
            <a:off x="447674" y="457199"/>
            <a:ext cx="1134427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 at Sinai:</a:t>
            </a:r>
            <a:r>
              <a:rPr lang="en-US" b="0" i="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 </a:t>
            </a:r>
          </a:p>
          <a:p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 … there were </a:t>
            </a:r>
            <a:r>
              <a:rPr lang="en-US" sz="3600" b="1" i="1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thunderings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lightnings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and a thick </a:t>
            </a:r>
            <a:r>
              <a:rPr lang="en-US" sz="36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on the mountain; and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sound </a:t>
            </a:r>
            <a:r>
              <a:rPr lang="en-US" sz="36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the trumpet was very loud …”				</a:t>
            </a:r>
            <a:r>
              <a:rPr lang="en-US" b="1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Exodus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19:16</a:t>
            </a:r>
          </a:p>
          <a:p>
            <a:endParaRPr lang="en-US" sz="3600" b="1" i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i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 at the Upper Room:</a:t>
            </a:r>
            <a:r>
              <a:rPr lang="en-US" sz="3600" b="0" i="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 </a:t>
            </a:r>
          </a:p>
          <a:p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“And suddenly there came a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from heaven, as of a rushing mighty wind … Then there appeared to them divided tongues, as of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</a:p>
          <a:p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									   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Acts 2:2-3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8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7485C1-CFA3-8521-F069-9026FA82BA9B}"/>
              </a:ext>
            </a:extLst>
          </p:cNvPr>
          <p:cNvSpPr txBox="1"/>
          <p:nvPr/>
        </p:nvSpPr>
        <p:spPr>
          <a:xfrm>
            <a:off x="447674" y="457199"/>
            <a:ext cx="113442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i="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Coming Day of the LORD:</a:t>
            </a:r>
            <a:r>
              <a:rPr lang="en-US" b="0" i="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 </a:t>
            </a:r>
          </a:p>
          <a:p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 … For the day of the </a:t>
            </a:r>
            <a:r>
              <a:rPr lang="en-US" sz="3600" b="1" i="1" cap="small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is coming, for it is at hand: a day of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gloominess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 day of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thick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…”			   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Joel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:1-2</a:t>
            </a:r>
          </a:p>
          <a:p>
            <a:r>
              <a:rPr lang="en-US" sz="3600" b="0" i="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 </a:t>
            </a:r>
          </a:p>
          <a:p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That day is a day of wrath, a day of trouble and distress, a day of devastation and desolation, a day of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gloominess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 day of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thick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 day of 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trumpet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alarm</a:t>
            </a:r>
            <a:b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gainst the fortified cities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…” 			     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Zephaniah 1:15-16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8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5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 Hail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87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804056-728C-8107-FCF7-E26BC487C5DC}"/>
              </a:ext>
            </a:extLst>
          </p:cNvPr>
          <p:cNvSpPr/>
          <p:nvPr/>
        </p:nvSpPr>
        <p:spPr>
          <a:xfrm>
            <a:off x="3409951" y="3197196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Trumpet Judgments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FED5F-ECF9-55E3-1EDD-755D35FF1E47}"/>
              </a:ext>
            </a:extLst>
          </p:cNvPr>
          <p:cNvCxnSpPr/>
          <p:nvPr/>
        </p:nvCxnSpPr>
        <p:spPr>
          <a:xfrm>
            <a:off x="4048126" y="319719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005E3B-FF44-7244-4370-AFAE5C2C7257}"/>
              </a:ext>
            </a:extLst>
          </p:cNvPr>
          <p:cNvCxnSpPr/>
          <p:nvPr/>
        </p:nvCxnSpPr>
        <p:spPr>
          <a:xfrm>
            <a:off x="4705351" y="3197194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56CEC5-D632-3D42-972A-B6AE05B70B7A}"/>
              </a:ext>
            </a:extLst>
          </p:cNvPr>
          <p:cNvCxnSpPr/>
          <p:nvPr/>
        </p:nvCxnSpPr>
        <p:spPr>
          <a:xfrm>
            <a:off x="5324476" y="321624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13AEFB-2EC0-A79C-03BC-1BE28AE51CB4}"/>
              </a:ext>
            </a:extLst>
          </p:cNvPr>
          <p:cNvCxnSpPr/>
          <p:nvPr/>
        </p:nvCxnSpPr>
        <p:spPr>
          <a:xfrm>
            <a:off x="5924551" y="3197195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9DA0A9-1436-109B-5AFF-294CD0B331ED}"/>
              </a:ext>
            </a:extLst>
          </p:cNvPr>
          <p:cNvCxnSpPr/>
          <p:nvPr/>
        </p:nvCxnSpPr>
        <p:spPr>
          <a:xfrm>
            <a:off x="6515101" y="319719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F938D0F-5740-E2A3-C2BB-63DD1B190B83}"/>
              </a:ext>
            </a:extLst>
          </p:cNvPr>
          <p:cNvSpPr/>
          <p:nvPr/>
        </p:nvSpPr>
        <p:spPr>
          <a:xfrm>
            <a:off x="3586160" y="5025779"/>
            <a:ext cx="368617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Bowl Judgments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A8F288-1642-033B-96D7-A3042258D049}"/>
              </a:ext>
            </a:extLst>
          </p:cNvPr>
          <p:cNvCxnSpPr/>
          <p:nvPr/>
        </p:nvCxnSpPr>
        <p:spPr>
          <a:xfrm>
            <a:off x="4224335" y="502577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A2629A-FF19-3508-6A73-E38BAFA27598}"/>
              </a:ext>
            </a:extLst>
          </p:cNvPr>
          <p:cNvCxnSpPr/>
          <p:nvPr/>
        </p:nvCxnSpPr>
        <p:spPr>
          <a:xfrm>
            <a:off x="4881560" y="502577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7072DB-A705-08EF-CD67-CAB49B38736F}"/>
              </a:ext>
            </a:extLst>
          </p:cNvPr>
          <p:cNvCxnSpPr/>
          <p:nvPr/>
        </p:nvCxnSpPr>
        <p:spPr>
          <a:xfrm>
            <a:off x="5500685" y="504482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82079C-6427-2C65-223F-DD9146AF5C22}"/>
              </a:ext>
            </a:extLst>
          </p:cNvPr>
          <p:cNvCxnSpPr/>
          <p:nvPr/>
        </p:nvCxnSpPr>
        <p:spPr>
          <a:xfrm>
            <a:off x="6100760" y="502577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F56ED-CD63-8F39-2E79-580AA0DA6630}"/>
              </a:ext>
            </a:extLst>
          </p:cNvPr>
          <p:cNvCxnSpPr/>
          <p:nvPr/>
        </p:nvCxnSpPr>
        <p:spPr>
          <a:xfrm>
            <a:off x="6691310" y="502577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1C0DBE8-57D4-4435-5520-FBDDE74F4942}"/>
              </a:ext>
            </a:extLst>
          </p:cNvPr>
          <p:cNvSpPr txBox="1"/>
          <p:nvPr/>
        </p:nvSpPr>
        <p:spPr>
          <a:xfrm>
            <a:off x="3814761" y="503530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08AB77-F6A3-78BD-75D8-72572FD26BFC}"/>
              </a:ext>
            </a:extLst>
          </p:cNvPr>
          <p:cNvSpPr txBox="1"/>
          <p:nvPr/>
        </p:nvSpPr>
        <p:spPr>
          <a:xfrm>
            <a:off x="4443410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759EE3-95D0-99C5-6F86-C6531FE7B772}"/>
              </a:ext>
            </a:extLst>
          </p:cNvPr>
          <p:cNvSpPr txBox="1"/>
          <p:nvPr/>
        </p:nvSpPr>
        <p:spPr>
          <a:xfrm>
            <a:off x="5067299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6EFF8-EF4F-93A8-6E96-0C08E8823240}"/>
              </a:ext>
            </a:extLst>
          </p:cNvPr>
          <p:cNvSpPr txBox="1"/>
          <p:nvPr/>
        </p:nvSpPr>
        <p:spPr>
          <a:xfrm>
            <a:off x="5691185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28DA58-E1F3-35C2-34EE-CCAAB81D0E38}"/>
              </a:ext>
            </a:extLst>
          </p:cNvPr>
          <p:cNvSpPr txBox="1"/>
          <p:nvPr/>
        </p:nvSpPr>
        <p:spPr>
          <a:xfrm>
            <a:off x="6243635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60E297-DA93-F99E-5AB4-1381F77CC721}"/>
              </a:ext>
            </a:extLst>
          </p:cNvPr>
          <p:cNvSpPr txBox="1"/>
          <p:nvPr/>
        </p:nvSpPr>
        <p:spPr>
          <a:xfrm>
            <a:off x="6824659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759EC-C51A-1B44-CAA9-3C15C4FAEF0E}"/>
              </a:ext>
            </a:extLst>
          </p:cNvPr>
          <p:cNvSpPr txBox="1"/>
          <p:nvPr/>
        </p:nvSpPr>
        <p:spPr>
          <a:xfrm>
            <a:off x="3638552" y="321624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CF37A-747C-6563-3B50-35105FA0471E}"/>
              </a:ext>
            </a:extLst>
          </p:cNvPr>
          <p:cNvSpPr txBox="1"/>
          <p:nvPr/>
        </p:nvSpPr>
        <p:spPr>
          <a:xfrm>
            <a:off x="4267201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3300D2-92BD-3E2B-3571-C309DECA5DA4}"/>
              </a:ext>
            </a:extLst>
          </p:cNvPr>
          <p:cNvSpPr txBox="1"/>
          <p:nvPr/>
        </p:nvSpPr>
        <p:spPr>
          <a:xfrm>
            <a:off x="4891090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4AED1E-59EF-E97C-5FBE-4BE0B90A1DC6}"/>
              </a:ext>
            </a:extLst>
          </p:cNvPr>
          <p:cNvSpPr txBox="1"/>
          <p:nvPr/>
        </p:nvSpPr>
        <p:spPr>
          <a:xfrm>
            <a:off x="5514976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49842A-44E5-95D5-1CD9-8AC697A350A3}"/>
              </a:ext>
            </a:extLst>
          </p:cNvPr>
          <p:cNvSpPr txBox="1"/>
          <p:nvPr/>
        </p:nvSpPr>
        <p:spPr>
          <a:xfrm>
            <a:off x="6067426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E908CA-C89D-FCFA-E19F-ED8898E6911B}"/>
              </a:ext>
            </a:extLst>
          </p:cNvPr>
          <p:cNvSpPr txBox="1"/>
          <p:nvPr/>
        </p:nvSpPr>
        <p:spPr>
          <a:xfrm>
            <a:off x="6648450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C8880B-B2C5-EE61-1C36-330E464682FD}"/>
              </a:ext>
            </a:extLst>
          </p:cNvPr>
          <p:cNvSpPr/>
          <p:nvPr/>
        </p:nvSpPr>
        <p:spPr>
          <a:xfrm>
            <a:off x="7272337" y="3200171"/>
            <a:ext cx="55244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B7B855A-168B-F390-AD22-79DCD404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550" y="3508077"/>
            <a:ext cx="262151" cy="29263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19E299-140B-245D-F2F5-6EEC17D477D0}"/>
              </a:ext>
            </a:extLst>
          </p:cNvPr>
          <p:cNvSpPr txBox="1"/>
          <p:nvPr/>
        </p:nvSpPr>
        <p:spPr>
          <a:xfrm>
            <a:off x="7415211" y="3200171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B7FE5F-E8D2-4A11-87A8-7ED248EC7A72}"/>
              </a:ext>
            </a:extLst>
          </p:cNvPr>
          <p:cNvSpPr/>
          <p:nvPr/>
        </p:nvSpPr>
        <p:spPr>
          <a:xfrm>
            <a:off x="7272336" y="5025770"/>
            <a:ext cx="55244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165F1D-92B6-D7E3-2AA8-0610F77868A9}"/>
              </a:ext>
            </a:extLst>
          </p:cNvPr>
          <p:cNvSpPr txBox="1"/>
          <p:nvPr/>
        </p:nvSpPr>
        <p:spPr>
          <a:xfrm>
            <a:off x="7419972" y="5054356"/>
            <a:ext cx="257175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F228E-72CC-E78C-329F-26DE02DEC295}"/>
              </a:ext>
            </a:extLst>
          </p:cNvPr>
          <p:cNvSpPr/>
          <p:nvPr/>
        </p:nvSpPr>
        <p:spPr>
          <a:xfrm>
            <a:off x="3409951" y="1389309"/>
            <a:ext cx="368617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Seal Judgments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EF4E8-77D1-61A4-BBBA-B728D9FCE821}"/>
              </a:ext>
            </a:extLst>
          </p:cNvPr>
          <p:cNvCxnSpPr/>
          <p:nvPr/>
        </p:nvCxnSpPr>
        <p:spPr>
          <a:xfrm>
            <a:off x="4048126" y="138930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5D8004-3BB7-D9F7-52A8-0ECE545ADFCE}"/>
              </a:ext>
            </a:extLst>
          </p:cNvPr>
          <p:cNvCxnSpPr/>
          <p:nvPr/>
        </p:nvCxnSpPr>
        <p:spPr>
          <a:xfrm>
            <a:off x="4705351" y="138930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E3C2C9-0A09-2254-2512-3318D085FC94}"/>
              </a:ext>
            </a:extLst>
          </p:cNvPr>
          <p:cNvCxnSpPr/>
          <p:nvPr/>
        </p:nvCxnSpPr>
        <p:spPr>
          <a:xfrm>
            <a:off x="5324476" y="140835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E9FD6B-96FB-BEC7-675E-2E4DE4687FDF}"/>
              </a:ext>
            </a:extLst>
          </p:cNvPr>
          <p:cNvCxnSpPr/>
          <p:nvPr/>
        </p:nvCxnSpPr>
        <p:spPr>
          <a:xfrm>
            <a:off x="5924551" y="138930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610B97-2A1E-5F27-56FD-28D564E0521D}"/>
              </a:ext>
            </a:extLst>
          </p:cNvPr>
          <p:cNvCxnSpPr/>
          <p:nvPr/>
        </p:nvCxnSpPr>
        <p:spPr>
          <a:xfrm>
            <a:off x="6515101" y="138930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42D628-A8F7-06D2-4217-192A3FDF5B35}"/>
              </a:ext>
            </a:extLst>
          </p:cNvPr>
          <p:cNvSpPr txBox="1"/>
          <p:nvPr/>
        </p:nvSpPr>
        <p:spPr>
          <a:xfrm>
            <a:off x="3638552" y="139883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699411-8D23-29CB-EF2C-BC7E9FA7CA0D}"/>
              </a:ext>
            </a:extLst>
          </p:cNvPr>
          <p:cNvSpPr txBox="1"/>
          <p:nvPr/>
        </p:nvSpPr>
        <p:spPr>
          <a:xfrm>
            <a:off x="4267201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3C02EA-9C0B-BA64-088D-8E77C9D24A9C}"/>
              </a:ext>
            </a:extLst>
          </p:cNvPr>
          <p:cNvSpPr txBox="1"/>
          <p:nvPr/>
        </p:nvSpPr>
        <p:spPr>
          <a:xfrm>
            <a:off x="4891090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B8DB31-9837-EF85-7BE1-49F3E23E13FA}"/>
              </a:ext>
            </a:extLst>
          </p:cNvPr>
          <p:cNvSpPr txBox="1"/>
          <p:nvPr/>
        </p:nvSpPr>
        <p:spPr>
          <a:xfrm>
            <a:off x="5514976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D6C015-DD08-8909-4283-2B48009697C5}"/>
              </a:ext>
            </a:extLst>
          </p:cNvPr>
          <p:cNvSpPr txBox="1"/>
          <p:nvPr/>
        </p:nvSpPr>
        <p:spPr>
          <a:xfrm>
            <a:off x="6067426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1A831-047D-B98D-30D0-4C82A26CF27B}"/>
              </a:ext>
            </a:extLst>
          </p:cNvPr>
          <p:cNvSpPr txBox="1"/>
          <p:nvPr/>
        </p:nvSpPr>
        <p:spPr>
          <a:xfrm>
            <a:off x="6648450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D881D6-2700-9C02-69EA-6B6657506D94}"/>
              </a:ext>
            </a:extLst>
          </p:cNvPr>
          <p:cNvSpPr/>
          <p:nvPr/>
        </p:nvSpPr>
        <p:spPr>
          <a:xfrm>
            <a:off x="7272336" y="1398834"/>
            <a:ext cx="55244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DD0E82-F667-F82F-FE0F-AE7B738AB586}"/>
              </a:ext>
            </a:extLst>
          </p:cNvPr>
          <p:cNvSpPr txBox="1"/>
          <p:nvPr/>
        </p:nvSpPr>
        <p:spPr>
          <a:xfrm>
            <a:off x="7419972" y="1427420"/>
            <a:ext cx="25717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271DEB-0B49-C526-34B3-4EB699782524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Event Lines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9DCF78-9978-1D5F-1FA5-BA110181AD35}"/>
              </a:ext>
            </a:extLst>
          </p:cNvPr>
          <p:cNvSpPr/>
          <p:nvPr/>
        </p:nvSpPr>
        <p:spPr>
          <a:xfrm>
            <a:off x="7196137" y="1200149"/>
            <a:ext cx="676273" cy="48105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C3FC8-4887-727E-7EA6-82A27A9B591E}"/>
              </a:ext>
            </a:extLst>
          </p:cNvPr>
          <p:cNvSpPr txBox="1"/>
          <p:nvPr/>
        </p:nvSpPr>
        <p:spPr>
          <a:xfrm rot="16200000">
            <a:off x="6547872" y="3530376"/>
            <a:ext cx="20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 of the LORD</a:t>
            </a:r>
          </a:p>
        </p:txBody>
      </p:sp>
    </p:spTree>
    <p:extLst>
      <p:ext uri="{BB962C8B-B14F-4D97-AF65-F5344CB8AC3E}">
        <p14:creationId xmlns:p14="http://schemas.microsoft.com/office/powerpoint/2010/main" val="346871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5E253-A5BF-81C4-334F-BCCAC1B23888}"/>
              </a:ext>
            </a:extLst>
          </p:cNvPr>
          <p:cNvSpPr txBox="1"/>
          <p:nvPr/>
        </p:nvSpPr>
        <p:spPr>
          <a:xfrm>
            <a:off x="476249" y="314324"/>
            <a:ext cx="11268076" cy="628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kern="1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Whoever is deserving of death shall be put to death on the testimony of </a:t>
            </a:r>
            <a:r>
              <a:rPr lang="en-US" sz="36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or three </a:t>
            </a:r>
            <a:r>
              <a:rPr lang="en-US" sz="3600" b="1" i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witnesses</a:t>
            </a:r>
            <a:r>
              <a:rPr lang="en-US" sz="3600" b="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he shall not be put to death on the testimony of one witness.” 						     </a:t>
            </a: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Deuteronomy 17:6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“One witness shall not rise against a man concerning any iniquity or any sin that he commits; by the mouth of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two or three witnesses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the matter shall be established.”		    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Deuteronomy 19:15</a:t>
            </a:r>
            <a:endParaRPr lang="en-US" sz="3600" b="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5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5E253-A5BF-81C4-334F-BCCAC1B23888}"/>
              </a:ext>
            </a:extLst>
          </p:cNvPr>
          <p:cNvSpPr txBox="1"/>
          <p:nvPr/>
        </p:nvSpPr>
        <p:spPr>
          <a:xfrm>
            <a:off x="485773" y="695324"/>
            <a:ext cx="11410951" cy="5099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Yeshua’s Words: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“But if he will not hear, take with you one or two more, that ‘by the mouth of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two or three witnesses 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every word may be established.’”		       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Matthew 18:16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i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kern="1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Anyone who has rejected Moses’ law dies without mercy on the testimony of </a:t>
            </a:r>
            <a:r>
              <a:rPr lang="en-US" sz="36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or three witnesses</a:t>
            </a:r>
            <a:r>
              <a:rPr lang="en-US" sz="3600" b="1" i="1" kern="1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r>
              <a:rPr lang="en-US" sz="3600" b="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     				 </a:t>
            </a: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Hebrews 10:28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2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804056-728C-8107-FCF7-E26BC487C5DC}"/>
              </a:ext>
            </a:extLst>
          </p:cNvPr>
          <p:cNvSpPr/>
          <p:nvPr/>
        </p:nvSpPr>
        <p:spPr>
          <a:xfrm>
            <a:off x="6496051" y="3254346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Trumpet Judgments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FED5F-ECF9-55E3-1EDD-755D35FF1E47}"/>
              </a:ext>
            </a:extLst>
          </p:cNvPr>
          <p:cNvCxnSpPr/>
          <p:nvPr/>
        </p:nvCxnSpPr>
        <p:spPr>
          <a:xfrm>
            <a:off x="7134226" y="325434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005E3B-FF44-7244-4370-AFAE5C2C7257}"/>
              </a:ext>
            </a:extLst>
          </p:cNvPr>
          <p:cNvCxnSpPr/>
          <p:nvPr/>
        </p:nvCxnSpPr>
        <p:spPr>
          <a:xfrm>
            <a:off x="7791451" y="3254344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56CEC5-D632-3D42-972A-B6AE05B70B7A}"/>
              </a:ext>
            </a:extLst>
          </p:cNvPr>
          <p:cNvCxnSpPr/>
          <p:nvPr/>
        </p:nvCxnSpPr>
        <p:spPr>
          <a:xfrm>
            <a:off x="8410576" y="327339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13AEFB-2EC0-A79C-03BC-1BE28AE51CB4}"/>
              </a:ext>
            </a:extLst>
          </p:cNvPr>
          <p:cNvCxnSpPr/>
          <p:nvPr/>
        </p:nvCxnSpPr>
        <p:spPr>
          <a:xfrm>
            <a:off x="9010651" y="3254345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9DA0A9-1436-109B-5AFF-294CD0B331ED}"/>
              </a:ext>
            </a:extLst>
          </p:cNvPr>
          <p:cNvCxnSpPr/>
          <p:nvPr/>
        </p:nvCxnSpPr>
        <p:spPr>
          <a:xfrm>
            <a:off x="9601201" y="325434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F938D0F-5740-E2A3-C2BB-63DD1B190B83}"/>
              </a:ext>
            </a:extLst>
          </p:cNvPr>
          <p:cNvSpPr/>
          <p:nvPr/>
        </p:nvSpPr>
        <p:spPr>
          <a:xfrm>
            <a:off x="6672260" y="5082929"/>
            <a:ext cx="368617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Bowl Judgments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A8F288-1642-033B-96D7-A3042258D049}"/>
              </a:ext>
            </a:extLst>
          </p:cNvPr>
          <p:cNvCxnSpPr/>
          <p:nvPr/>
        </p:nvCxnSpPr>
        <p:spPr>
          <a:xfrm>
            <a:off x="7310435" y="508292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A2629A-FF19-3508-6A73-E38BAFA27598}"/>
              </a:ext>
            </a:extLst>
          </p:cNvPr>
          <p:cNvCxnSpPr/>
          <p:nvPr/>
        </p:nvCxnSpPr>
        <p:spPr>
          <a:xfrm>
            <a:off x="7967660" y="508292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7072DB-A705-08EF-CD67-CAB49B38736F}"/>
              </a:ext>
            </a:extLst>
          </p:cNvPr>
          <p:cNvCxnSpPr/>
          <p:nvPr/>
        </p:nvCxnSpPr>
        <p:spPr>
          <a:xfrm>
            <a:off x="8586785" y="510197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82079C-6427-2C65-223F-DD9146AF5C22}"/>
              </a:ext>
            </a:extLst>
          </p:cNvPr>
          <p:cNvCxnSpPr/>
          <p:nvPr/>
        </p:nvCxnSpPr>
        <p:spPr>
          <a:xfrm>
            <a:off x="9186860" y="508292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F56ED-CD63-8F39-2E79-580AA0DA6630}"/>
              </a:ext>
            </a:extLst>
          </p:cNvPr>
          <p:cNvCxnSpPr/>
          <p:nvPr/>
        </p:nvCxnSpPr>
        <p:spPr>
          <a:xfrm>
            <a:off x="9777410" y="508292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1C0DBE8-57D4-4435-5520-FBDDE74F4942}"/>
              </a:ext>
            </a:extLst>
          </p:cNvPr>
          <p:cNvSpPr txBox="1"/>
          <p:nvPr/>
        </p:nvSpPr>
        <p:spPr>
          <a:xfrm>
            <a:off x="6900861" y="509245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08AB77-F6A3-78BD-75D8-72572FD26BFC}"/>
              </a:ext>
            </a:extLst>
          </p:cNvPr>
          <p:cNvSpPr txBox="1"/>
          <p:nvPr/>
        </p:nvSpPr>
        <p:spPr>
          <a:xfrm>
            <a:off x="7529510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759EE3-95D0-99C5-6F86-C6531FE7B772}"/>
              </a:ext>
            </a:extLst>
          </p:cNvPr>
          <p:cNvSpPr txBox="1"/>
          <p:nvPr/>
        </p:nvSpPr>
        <p:spPr>
          <a:xfrm>
            <a:off x="8153399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6EFF8-EF4F-93A8-6E96-0C08E8823240}"/>
              </a:ext>
            </a:extLst>
          </p:cNvPr>
          <p:cNvSpPr txBox="1"/>
          <p:nvPr/>
        </p:nvSpPr>
        <p:spPr>
          <a:xfrm>
            <a:off x="8777285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28DA58-E1F3-35C2-34EE-CCAAB81D0E38}"/>
              </a:ext>
            </a:extLst>
          </p:cNvPr>
          <p:cNvSpPr txBox="1"/>
          <p:nvPr/>
        </p:nvSpPr>
        <p:spPr>
          <a:xfrm>
            <a:off x="9329735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60E297-DA93-F99E-5AB4-1381F77CC721}"/>
              </a:ext>
            </a:extLst>
          </p:cNvPr>
          <p:cNvSpPr txBox="1"/>
          <p:nvPr/>
        </p:nvSpPr>
        <p:spPr>
          <a:xfrm>
            <a:off x="9910759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759EC-C51A-1B44-CAA9-3C15C4FAEF0E}"/>
              </a:ext>
            </a:extLst>
          </p:cNvPr>
          <p:cNvSpPr txBox="1"/>
          <p:nvPr/>
        </p:nvSpPr>
        <p:spPr>
          <a:xfrm>
            <a:off x="6724652" y="327339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CF37A-747C-6563-3B50-35105FA0471E}"/>
              </a:ext>
            </a:extLst>
          </p:cNvPr>
          <p:cNvSpPr txBox="1"/>
          <p:nvPr/>
        </p:nvSpPr>
        <p:spPr>
          <a:xfrm>
            <a:off x="7353301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3300D2-92BD-3E2B-3571-C309DECA5DA4}"/>
              </a:ext>
            </a:extLst>
          </p:cNvPr>
          <p:cNvSpPr txBox="1"/>
          <p:nvPr/>
        </p:nvSpPr>
        <p:spPr>
          <a:xfrm>
            <a:off x="7977190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4AED1E-59EF-E97C-5FBE-4BE0B90A1DC6}"/>
              </a:ext>
            </a:extLst>
          </p:cNvPr>
          <p:cNvSpPr txBox="1"/>
          <p:nvPr/>
        </p:nvSpPr>
        <p:spPr>
          <a:xfrm>
            <a:off x="8601076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49842A-44E5-95D5-1CD9-8AC697A350A3}"/>
              </a:ext>
            </a:extLst>
          </p:cNvPr>
          <p:cNvSpPr txBox="1"/>
          <p:nvPr/>
        </p:nvSpPr>
        <p:spPr>
          <a:xfrm>
            <a:off x="9153526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E908CA-C89D-FCFA-E19F-ED8898E6911B}"/>
              </a:ext>
            </a:extLst>
          </p:cNvPr>
          <p:cNvSpPr txBox="1"/>
          <p:nvPr/>
        </p:nvSpPr>
        <p:spPr>
          <a:xfrm>
            <a:off x="9734550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C8880B-B2C5-EE61-1C36-330E464682FD}"/>
              </a:ext>
            </a:extLst>
          </p:cNvPr>
          <p:cNvSpPr/>
          <p:nvPr/>
        </p:nvSpPr>
        <p:spPr>
          <a:xfrm>
            <a:off x="10358437" y="3257321"/>
            <a:ext cx="55244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B7B855A-168B-F390-AD22-79DCD404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50" y="3565227"/>
            <a:ext cx="262151" cy="29263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19E299-140B-245D-F2F5-6EEC17D477D0}"/>
              </a:ext>
            </a:extLst>
          </p:cNvPr>
          <p:cNvSpPr txBox="1"/>
          <p:nvPr/>
        </p:nvSpPr>
        <p:spPr>
          <a:xfrm>
            <a:off x="10501311" y="3257321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B7FE5F-E8D2-4A11-87A8-7ED248EC7A72}"/>
              </a:ext>
            </a:extLst>
          </p:cNvPr>
          <p:cNvSpPr/>
          <p:nvPr/>
        </p:nvSpPr>
        <p:spPr>
          <a:xfrm>
            <a:off x="10358436" y="5082920"/>
            <a:ext cx="55244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165F1D-92B6-D7E3-2AA8-0610F77868A9}"/>
              </a:ext>
            </a:extLst>
          </p:cNvPr>
          <p:cNvSpPr txBox="1"/>
          <p:nvPr/>
        </p:nvSpPr>
        <p:spPr>
          <a:xfrm>
            <a:off x="10506072" y="5111506"/>
            <a:ext cx="257175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F228E-72CC-E78C-329F-26DE02DEC295}"/>
              </a:ext>
            </a:extLst>
          </p:cNvPr>
          <p:cNvSpPr/>
          <p:nvPr/>
        </p:nvSpPr>
        <p:spPr>
          <a:xfrm>
            <a:off x="6496051" y="1446459"/>
            <a:ext cx="368617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Seal Judgments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EF4E8-77D1-61A4-BBBA-B728D9FCE821}"/>
              </a:ext>
            </a:extLst>
          </p:cNvPr>
          <p:cNvCxnSpPr/>
          <p:nvPr/>
        </p:nvCxnSpPr>
        <p:spPr>
          <a:xfrm>
            <a:off x="7134226" y="144645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5D8004-3BB7-D9F7-52A8-0ECE545ADFCE}"/>
              </a:ext>
            </a:extLst>
          </p:cNvPr>
          <p:cNvCxnSpPr/>
          <p:nvPr/>
        </p:nvCxnSpPr>
        <p:spPr>
          <a:xfrm>
            <a:off x="7791451" y="144645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E3C2C9-0A09-2254-2512-3318D085FC94}"/>
              </a:ext>
            </a:extLst>
          </p:cNvPr>
          <p:cNvCxnSpPr/>
          <p:nvPr/>
        </p:nvCxnSpPr>
        <p:spPr>
          <a:xfrm>
            <a:off x="8410576" y="146550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E9FD6B-96FB-BEC7-675E-2E4DE4687FDF}"/>
              </a:ext>
            </a:extLst>
          </p:cNvPr>
          <p:cNvCxnSpPr/>
          <p:nvPr/>
        </p:nvCxnSpPr>
        <p:spPr>
          <a:xfrm>
            <a:off x="9010651" y="144645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610B97-2A1E-5F27-56FD-28D564E0521D}"/>
              </a:ext>
            </a:extLst>
          </p:cNvPr>
          <p:cNvCxnSpPr/>
          <p:nvPr/>
        </p:nvCxnSpPr>
        <p:spPr>
          <a:xfrm>
            <a:off x="9601201" y="144645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42D628-A8F7-06D2-4217-192A3FDF5B35}"/>
              </a:ext>
            </a:extLst>
          </p:cNvPr>
          <p:cNvSpPr txBox="1"/>
          <p:nvPr/>
        </p:nvSpPr>
        <p:spPr>
          <a:xfrm>
            <a:off x="6724652" y="145598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699411-8D23-29CB-EF2C-BC7E9FA7CA0D}"/>
              </a:ext>
            </a:extLst>
          </p:cNvPr>
          <p:cNvSpPr txBox="1"/>
          <p:nvPr/>
        </p:nvSpPr>
        <p:spPr>
          <a:xfrm>
            <a:off x="7353301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3C02EA-9C0B-BA64-088D-8E77C9D24A9C}"/>
              </a:ext>
            </a:extLst>
          </p:cNvPr>
          <p:cNvSpPr txBox="1"/>
          <p:nvPr/>
        </p:nvSpPr>
        <p:spPr>
          <a:xfrm>
            <a:off x="7977190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B8DB31-9837-EF85-7BE1-49F3E23E13FA}"/>
              </a:ext>
            </a:extLst>
          </p:cNvPr>
          <p:cNvSpPr txBox="1"/>
          <p:nvPr/>
        </p:nvSpPr>
        <p:spPr>
          <a:xfrm>
            <a:off x="8601076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D6C015-DD08-8909-4283-2B48009697C5}"/>
              </a:ext>
            </a:extLst>
          </p:cNvPr>
          <p:cNvSpPr txBox="1"/>
          <p:nvPr/>
        </p:nvSpPr>
        <p:spPr>
          <a:xfrm>
            <a:off x="9153526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1A831-047D-B98D-30D0-4C82A26CF27B}"/>
              </a:ext>
            </a:extLst>
          </p:cNvPr>
          <p:cNvSpPr txBox="1"/>
          <p:nvPr/>
        </p:nvSpPr>
        <p:spPr>
          <a:xfrm>
            <a:off x="9734550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D881D6-2700-9C02-69EA-6B6657506D94}"/>
              </a:ext>
            </a:extLst>
          </p:cNvPr>
          <p:cNvSpPr/>
          <p:nvPr/>
        </p:nvSpPr>
        <p:spPr>
          <a:xfrm>
            <a:off x="10358436" y="1455984"/>
            <a:ext cx="55244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DD0E82-F667-F82F-FE0F-AE7B738AB586}"/>
              </a:ext>
            </a:extLst>
          </p:cNvPr>
          <p:cNvSpPr txBox="1"/>
          <p:nvPr/>
        </p:nvSpPr>
        <p:spPr>
          <a:xfrm>
            <a:off x="10506072" y="1484570"/>
            <a:ext cx="25717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271DEB-0B49-C526-34B3-4EB699782524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Testimony Lines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9DCF78-9978-1D5F-1FA5-BA110181AD35}"/>
              </a:ext>
            </a:extLst>
          </p:cNvPr>
          <p:cNvSpPr/>
          <p:nvPr/>
        </p:nvSpPr>
        <p:spPr>
          <a:xfrm>
            <a:off x="10282237" y="1257299"/>
            <a:ext cx="676273" cy="48105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C3FC8-4887-727E-7EA6-82A27A9B591E}"/>
              </a:ext>
            </a:extLst>
          </p:cNvPr>
          <p:cNvSpPr txBox="1"/>
          <p:nvPr/>
        </p:nvSpPr>
        <p:spPr>
          <a:xfrm rot="16200000">
            <a:off x="9633972" y="3587526"/>
            <a:ext cx="20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 of the LORD</a:t>
            </a:r>
          </a:p>
        </p:txBody>
      </p:sp>
    </p:spTree>
    <p:extLst>
      <p:ext uri="{BB962C8B-B14F-4D97-AF65-F5344CB8AC3E}">
        <p14:creationId xmlns:p14="http://schemas.microsoft.com/office/powerpoint/2010/main" val="16196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804056-728C-8107-FCF7-E26BC487C5DC}"/>
              </a:ext>
            </a:extLst>
          </p:cNvPr>
          <p:cNvSpPr/>
          <p:nvPr/>
        </p:nvSpPr>
        <p:spPr>
          <a:xfrm>
            <a:off x="6496051" y="3254346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Trumpet Judgments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FED5F-ECF9-55E3-1EDD-755D35FF1E47}"/>
              </a:ext>
            </a:extLst>
          </p:cNvPr>
          <p:cNvCxnSpPr/>
          <p:nvPr/>
        </p:nvCxnSpPr>
        <p:spPr>
          <a:xfrm>
            <a:off x="7134226" y="325434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005E3B-FF44-7244-4370-AFAE5C2C7257}"/>
              </a:ext>
            </a:extLst>
          </p:cNvPr>
          <p:cNvCxnSpPr/>
          <p:nvPr/>
        </p:nvCxnSpPr>
        <p:spPr>
          <a:xfrm>
            <a:off x="7791451" y="3254344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56CEC5-D632-3D42-972A-B6AE05B70B7A}"/>
              </a:ext>
            </a:extLst>
          </p:cNvPr>
          <p:cNvCxnSpPr/>
          <p:nvPr/>
        </p:nvCxnSpPr>
        <p:spPr>
          <a:xfrm>
            <a:off x="8410576" y="327339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13AEFB-2EC0-A79C-03BC-1BE28AE51CB4}"/>
              </a:ext>
            </a:extLst>
          </p:cNvPr>
          <p:cNvCxnSpPr/>
          <p:nvPr/>
        </p:nvCxnSpPr>
        <p:spPr>
          <a:xfrm>
            <a:off x="9010651" y="3254345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9DA0A9-1436-109B-5AFF-294CD0B331ED}"/>
              </a:ext>
            </a:extLst>
          </p:cNvPr>
          <p:cNvCxnSpPr/>
          <p:nvPr/>
        </p:nvCxnSpPr>
        <p:spPr>
          <a:xfrm>
            <a:off x="9601201" y="325434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F938D0F-5740-E2A3-C2BB-63DD1B190B83}"/>
              </a:ext>
            </a:extLst>
          </p:cNvPr>
          <p:cNvSpPr/>
          <p:nvPr/>
        </p:nvSpPr>
        <p:spPr>
          <a:xfrm>
            <a:off x="6672260" y="5082929"/>
            <a:ext cx="368617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Bowl Judgments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A8F288-1642-033B-96D7-A3042258D049}"/>
              </a:ext>
            </a:extLst>
          </p:cNvPr>
          <p:cNvCxnSpPr/>
          <p:nvPr/>
        </p:nvCxnSpPr>
        <p:spPr>
          <a:xfrm>
            <a:off x="7310435" y="508292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A2629A-FF19-3508-6A73-E38BAFA27598}"/>
              </a:ext>
            </a:extLst>
          </p:cNvPr>
          <p:cNvCxnSpPr/>
          <p:nvPr/>
        </p:nvCxnSpPr>
        <p:spPr>
          <a:xfrm>
            <a:off x="7967660" y="508292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7072DB-A705-08EF-CD67-CAB49B38736F}"/>
              </a:ext>
            </a:extLst>
          </p:cNvPr>
          <p:cNvCxnSpPr/>
          <p:nvPr/>
        </p:nvCxnSpPr>
        <p:spPr>
          <a:xfrm>
            <a:off x="8586785" y="510197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82079C-6427-2C65-223F-DD9146AF5C22}"/>
              </a:ext>
            </a:extLst>
          </p:cNvPr>
          <p:cNvCxnSpPr/>
          <p:nvPr/>
        </p:nvCxnSpPr>
        <p:spPr>
          <a:xfrm>
            <a:off x="9186860" y="508292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F56ED-CD63-8F39-2E79-580AA0DA6630}"/>
              </a:ext>
            </a:extLst>
          </p:cNvPr>
          <p:cNvCxnSpPr/>
          <p:nvPr/>
        </p:nvCxnSpPr>
        <p:spPr>
          <a:xfrm>
            <a:off x="9777410" y="508292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1C0DBE8-57D4-4435-5520-FBDDE74F4942}"/>
              </a:ext>
            </a:extLst>
          </p:cNvPr>
          <p:cNvSpPr txBox="1"/>
          <p:nvPr/>
        </p:nvSpPr>
        <p:spPr>
          <a:xfrm>
            <a:off x="6900861" y="509245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08AB77-F6A3-78BD-75D8-72572FD26BFC}"/>
              </a:ext>
            </a:extLst>
          </p:cNvPr>
          <p:cNvSpPr txBox="1"/>
          <p:nvPr/>
        </p:nvSpPr>
        <p:spPr>
          <a:xfrm>
            <a:off x="7529510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759EE3-95D0-99C5-6F86-C6531FE7B772}"/>
              </a:ext>
            </a:extLst>
          </p:cNvPr>
          <p:cNvSpPr txBox="1"/>
          <p:nvPr/>
        </p:nvSpPr>
        <p:spPr>
          <a:xfrm>
            <a:off x="8153399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6EFF8-EF4F-93A8-6E96-0C08E8823240}"/>
              </a:ext>
            </a:extLst>
          </p:cNvPr>
          <p:cNvSpPr txBox="1"/>
          <p:nvPr/>
        </p:nvSpPr>
        <p:spPr>
          <a:xfrm>
            <a:off x="8777285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28DA58-E1F3-35C2-34EE-CCAAB81D0E38}"/>
              </a:ext>
            </a:extLst>
          </p:cNvPr>
          <p:cNvSpPr txBox="1"/>
          <p:nvPr/>
        </p:nvSpPr>
        <p:spPr>
          <a:xfrm>
            <a:off x="9329735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60E297-DA93-F99E-5AB4-1381F77CC721}"/>
              </a:ext>
            </a:extLst>
          </p:cNvPr>
          <p:cNvSpPr txBox="1"/>
          <p:nvPr/>
        </p:nvSpPr>
        <p:spPr>
          <a:xfrm>
            <a:off x="9910759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759EC-C51A-1B44-CAA9-3C15C4FAEF0E}"/>
              </a:ext>
            </a:extLst>
          </p:cNvPr>
          <p:cNvSpPr txBox="1"/>
          <p:nvPr/>
        </p:nvSpPr>
        <p:spPr>
          <a:xfrm>
            <a:off x="6724652" y="327339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CF37A-747C-6563-3B50-35105FA0471E}"/>
              </a:ext>
            </a:extLst>
          </p:cNvPr>
          <p:cNvSpPr txBox="1"/>
          <p:nvPr/>
        </p:nvSpPr>
        <p:spPr>
          <a:xfrm>
            <a:off x="7353301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3300D2-92BD-3E2B-3571-C309DECA5DA4}"/>
              </a:ext>
            </a:extLst>
          </p:cNvPr>
          <p:cNvSpPr txBox="1"/>
          <p:nvPr/>
        </p:nvSpPr>
        <p:spPr>
          <a:xfrm>
            <a:off x="7977190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4AED1E-59EF-E97C-5FBE-4BE0B90A1DC6}"/>
              </a:ext>
            </a:extLst>
          </p:cNvPr>
          <p:cNvSpPr txBox="1"/>
          <p:nvPr/>
        </p:nvSpPr>
        <p:spPr>
          <a:xfrm>
            <a:off x="8601076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49842A-44E5-95D5-1CD9-8AC697A350A3}"/>
              </a:ext>
            </a:extLst>
          </p:cNvPr>
          <p:cNvSpPr txBox="1"/>
          <p:nvPr/>
        </p:nvSpPr>
        <p:spPr>
          <a:xfrm>
            <a:off x="9153526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E908CA-C89D-FCFA-E19F-ED8898E6911B}"/>
              </a:ext>
            </a:extLst>
          </p:cNvPr>
          <p:cNvSpPr txBox="1"/>
          <p:nvPr/>
        </p:nvSpPr>
        <p:spPr>
          <a:xfrm>
            <a:off x="9734550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C8880B-B2C5-EE61-1C36-330E464682FD}"/>
              </a:ext>
            </a:extLst>
          </p:cNvPr>
          <p:cNvSpPr/>
          <p:nvPr/>
        </p:nvSpPr>
        <p:spPr>
          <a:xfrm>
            <a:off x="10358437" y="3257321"/>
            <a:ext cx="55244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B7B855A-168B-F390-AD22-79DCD404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50" y="3565227"/>
            <a:ext cx="262151" cy="29263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19E299-140B-245D-F2F5-6EEC17D477D0}"/>
              </a:ext>
            </a:extLst>
          </p:cNvPr>
          <p:cNvSpPr txBox="1"/>
          <p:nvPr/>
        </p:nvSpPr>
        <p:spPr>
          <a:xfrm>
            <a:off x="10501311" y="3257321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B7FE5F-E8D2-4A11-87A8-7ED248EC7A72}"/>
              </a:ext>
            </a:extLst>
          </p:cNvPr>
          <p:cNvSpPr/>
          <p:nvPr/>
        </p:nvSpPr>
        <p:spPr>
          <a:xfrm>
            <a:off x="10358436" y="5082920"/>
            <a:ext cx="55244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165F1D-92B6-D7E3-2AA8-0610F77868A9}"/>
              </a:ext>
            </a:extLst>
          </p:cNvPr>
          <p:cNvSpPr txBox="1"/>
          <p:nvPr/>
        </p:nvSpPr>
        <p:spPr>
          <a:xfrm>
            <a:off x="10506072" y="5111506"/>
            <a:ext cx="257175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F228E-72CC-E78C-329F-26DE02DEC295}"/>
              </a:ext>
            </a:extLst>
          </p:cNvPr>
          <p:cNvSpPr/>
          <p:nvPr/>
        </p:nvSpPr>
        <p:spPr>
          <a:xfrm>
            <a:off x="6496051" y="1446459"/>
            <a:ext cx="368617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Seal Judgments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EF4E8-77D1-61A4-BBBA-B728D9FCE821}"/>
              </a:ext>
            </a:extLst>
          </p:cNvPr>
          <p:cNvCxnSpPr/>
          <p:nvPr/>
        </p:nvCxnSpPr>
        <p:spPr>
          <a:xfrm>
            <a:off x="7134226" y="144645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5D8004-3BB7-D9F7-52A8-0ECE545ADFCE}"/>
              </a:ext>
            </a:extLst>
          </p:cNvPr>
          <p:cNvCxnSpPr/>
          <p:nvPr/>
        </p:nvCxnSpPr>
        <p:spPr>
          <a:xfrm>
            <a:off x="7791451" y="144645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E3C2C9-0A09-2254-2512-3318D085FC94}"/>
              </a:ext>
            </a:extLst>
          </p:cNvPr>
          <p:cNvCxnSpPr/>
          <p:nvPr/>
        </p:nvCxnSpPr>
        <p:spPr>
          <a:xfrm>
            <a:off x="8410576" y="146550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E9FD6B-96FB-BEC7-675E-2E4DE4687FDF}"/>
              </a:ext>
            </a:extLst>
          </p:cNvPr>
          <p:cNvCxnSpPr/>
          <p:nvPr/>
        </p:nvCxnSpPr>
        <p:spPr>
          <a:xfrm>
            <a:off x="9010651" y="144645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610B97-2A1E-5F27-56FD-28D564E0521D}"/>
              </a:ext>
            </a:extLst>
          </p:cNvPr>
          <p:cNvCxnSpPr/>
          <p:nvPr/>
        </p:nvCxnSpPr>
        <p:spPr>
          <a:xfrm>
            <a:off x="9601201" y="144645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42D628-A8F7-06D2-4217-192A3FDF5B35}"/>
              </a:ext>
            </a:extLst>
          </p:cNvPr>
          <p:cNvSpPr txBox="1"/>
          <p:nvPr/>
        </p:nvSpPr>
        <p:spPr>
          <a:xfrm>
            <a:off x="6724652" y="145598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699411-8D23-29CB-EF2C-BC7E9FA7CA0D}"/>
              </a:ext>
            </a:extLst>
          </p:cNvPr>
          <p:cNvSpPr txBox="1"/>
          <p:nvPr/>
        </p:nvSpPr>
        <p:spPr>
          <a:xfrm>
            <a:off x="7353301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3C02EA-9C0B-BA64-088D-8E77C9D24A9C}"/>
              </a:ext>
            </a:extLst>
          </p:cNvPr>
          <p:cNvSpPr txBox="1"/>
          <p:nvPr/>
        </p:nvSpPr>
        <p:spPr>
          <a:xfrm>
            <a:off x="7977190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B8DB31-9837-EF85-7BE1-49F3E23E13FA}"/>
              </a:ext>
            </a:extLst>
          </p:cNvPr>
          <p:cNvSpPr txBox="1"/>
          <p:nvPr/>
        </p:nvSpPr>
        <p:spPr>
          <a:xfrm>
            <a:off x="8601076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D6C015-DD08-8909-4283-2B48009697C5}"/>
              </a:ext>
            </a:extLst>
          </p:cNvPr>
          <p:cNvSpPr txBox="1"/>
          <p:nvPr/>
        </p:nvSpPr>
        <p:spPr>
          <a:xfrm>
            <a:off x="9153526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1A831-047D-B98D-30D0-4C82A26CF27B}"/>
              </a:ext>
            </a:extLst>
          </p:cNvPr>
          <p:cNvSpPr txBox="1"/>
          <p:nvPr/>
        </p:nvSpPr>
        <p:spPr>
          <a:xfrm>
            <a:off x="9734550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D881D6-2700-9C02-69EA-6B6657506D94}"/>
              </a:ext>
            </a:extLst>
          </p:cNvPr>
          <p:cNvSpPr/>
          <p:nvPr/>
        </p:nvSpPr>
        <p:spPr>
          <a:xfrm>
            <a:off x="10358436" y="1455984"/>
            <a:ext cx="55244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DD0E82-F667-F82F-FE0F-AE7B738AB586}"/>
              </a:ext>
            </a:extLst>
          </p:cNvPr>
          <p:cNvSpPr txBox="1"/>
          <p:nvPr/>
        </p:nvSpPr>
        <p:spPr>
          <a:xfrm>
            <a:off x="10506072" y="1484570"/>
            <a:ext cx="25717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271DEB-0B49-C526-34B3-4EB699782524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Testimony Lines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9DCF78-9978-1D5F-1FA5-BA110181AD35}"/>
              </a:ext>
            </a:extLst>
          </p:cNvPr>
          <p:cNvSpPr/>
          <p:nvPr/>
        </p:nvSpPr>
        <p:spPr>
          <a:xfrm>
            <a:off x="10282237" y="1257299"/>
            <a:ext cx="676273" cy="48105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C3FC8-4887-727E-7EA6-82A27A9B591E}"/>
              </a:ext>
            </a:extLst>
          </p:cNvPr>
          <p:cNvSpPr txBox="1"/>
          <p:nvPr/>
        </p:nvSpPr>
        <p:spPr>
          <a:xfrm rot="16200000">
            <a:off x="9633972" y="3587526"/>
            <a:ext cx="20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 of the LORD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94579-5F8D-30B6-A332-599DFD5725B2}"/>
              </a:ext>
            </a:extLst>
          </p:cNvPr>
          <p:cNvSpPr txBox="1"/>
          <p:nvPr/>
        </p:nvSpPr>
        <p:spPr>
          <a:xfrm>
            <a:off x="364335" y="1616033"/>
            <a:ext cx="493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Father’s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Testimony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CB8EA-B8BF-E57F-65D5-4B136BF15BB2}"/>
              </a:ext>
            </a:extLst>
          </p:cNvPr>
          <p:cNvSpPr txBox="1"/>
          <p:nvPr/>
        </p:nvSpPr>
        <p:spPr>
          <a:xfrm>
            <a:off x="434580" y="3419155"/>
            <a:ext cx="493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Spirit’s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Testimony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C95C8-B916-DF9C-5CE8-427BDED1D141}"/>
              </a:ext>
            </a:extLst>
          </p:cNvPr>
          <p:cNvSpPr txBox="1"/>
          <p:nvPr/>
        </p:nvSpPr>
        <p:spPr>
          <a:xfrm>
            <a:off x="576262" y="5252503"/>
            <a:ext cx="493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Son’s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Testimony</a:t>
            </a:r>
          </a:p>
        </p:txBody>
      </p:sp>
    </p:spTree>
    <p:extLst>
      <p:ext uri="{BB962C8B-B14F-4D97-AF65-F5344CB8AC3E}">
        <p14:creationId xmlns:p14="http://schemas.microsoft.com/office/powerpoint/2010/main" val="29795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ocuments\Temple Aron HaKodesh\Service Messages\Shavuot\IMG_0005.jpg">
            <a:extLst>
              <a:ext uri="{FF2B5EF4-FFF2-40B4-BE49-F238E27FC236}">
                <a16:creationId xmlns:a16="http://schemas.microsoft.com/office/drawing/2014/main" id="{F74643AA-7168-F304-0331-B85C9C6A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95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952BBDB-79A1-89FC-2B5B-EAB6EED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19200"/>
            <a:ext cx="8737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en-US" altLang="en-US" sz="4267" b="0">
              <a:solidFill>
                <a:srgbClr val="4B2500"/>
              </a:solidFill>
            </a:endParaRPr>
          </a:p>
        </p:txBody>
      </p:sp>
      <p:sp>
        <p:nvSpPr>
          <p:cNvPr id="2248708" name="Rectangle 4">
            <a:extLst>
              <a:ext uri="{FF2B5EF4-FFF2-40B4-BE49-F238E27FC236}">
                <a16:creationId xmlns:a16="http://schemas.microsoft.com/office/drawing/2014/main" id="{C3A6F840-666F-E4CE-C87E-C7E18565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1219200"/>
            <a:ext cx="12090400" cy="28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Revelation</a:t>
            </a:r>
          </a:p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Chapter 16</a:t>
            </a:r>
          </a:p>
        </p:txBody>
      </p:sp>
    </p:spTree>
    <p:extLst>
      <p:ext uri="{BB962C8B-B14F-4D97-AF65-F5344CB8AC3E}">
        <p14:creationId xmlns:p14="http://schemas.microsoft.com/office/powerpoint/2010/main" val="249673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5E253-A5BF-81C4-334F-BCCAC1B23888}"/>
              </a:ext>
            </a:extLst>
          </p:cNvPr>
          <p:cNvSpPr txBox="1"/>
          <p:nvPr/>
        </p:nvSpPr>
        <p:spPr>
          <a:xfrm>
            <a:off x="461962" y="466724"/>
            <a:ext cx="11268076" cy="548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Testimony of the Father: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kern="1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they cried with a loud voice, saying, “How long, O Lord, holy and true, until You judge and avenge our blood on those who dwell on the earth? Then a white robe was given to each of them; and it was said to them that they should rest a little while longer, until both the number of their fellow servants and their brethren, who would be killed as they were, was completed.</a:t>
            </a:r>
            <a:r>
              <a:rPr lang="en-US" sz="3600" b="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 	     </a:t>
            </a: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Revelation 6:10-11</a:t>
            </a:r>
          </a:p>
        </p:txBody>
      </p:sp>
    </p:spTree>
    <p:extLst>
      <p:ext uri="{BB962C8B-B14F-4D97-AF65-F5344CB8AC3E}">
        <p14:creationId xmlns:p14="http://schemas.microsoft.com/office/powerpoint/2010/main" val="341384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5E253-A5BF-81C4-334F-BCCAC1B23888}"/>
              </a:ext>
            </a:extLst>
          </p:cNvPr>
          <p:cNvSpPr txBox="1"/>
          <p:nvPr/>
        </p:nvSpPr>
        <p:spPr>
          <a:xfrm>
            <a:off x="647700" y="1438274"/>
            <a:ext cx="10706100" cy="370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Testimony of the Spirit: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kern="1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the temple of God was opened in heaven, and the ark of His covenant was seen in His temple. And there were lightnings, noises, </a:t>
            </a:r>
            <a:r>
              <a:rPr lang="en-US" sz="3600" b="1" i="1" kern="1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thunderings</a:t>
            </a:r>
            <a:r>
              <a:rPr lang="en-US" sz="3600" b="1" i="1" kern="1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earthquake, and great hail.</a:t>
            </a:r>
            <a:r>
              <a:rPr lang="en-US" sz="3600" b="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         	 		</a:t>
            </a: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Revelation 11:19</a:t>
            </a:r>
          </a:p>
        </p:txBody>
      </p:sp>
    </p:spTree>
    <p:extLst>
      <p:ext uri="{BB962C8B-B14F-4D97-AF65-F5344CB8AC3E}">
        <p14:creationId xmlns:p14="http://schemas.microsoft.com/office/powerpoint/2010/main" val="516657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5E253-A5BF-81C4-334F-BCCAC1B23888}"/>
              </a:ext>
            </a:extLst>
          </p:cNvPr>
          <p:cNvSpPr txBox="1"/>
          <p:nvPr/>
        </p:nvSpPr>
        <p:spPr>
          <a:xfrm>
            <a:off x="390524" y="476249"/>
            <a:ext cx="11268076" cy="548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Testimony of the Son: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kern="1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 I saw heaven opened, and behold, a white horse. And He who sat on him was called Faithful and True, and in righteousness He judges and makes war … Now out of His mouth goes a sharp sword, that with it He should strike the nations. And He Himself will rule them with a rod of iron. He Himself treads the winepress of the fierceness and wrath of Almighty God.”</a:t>
            </a:r>
            <a:r>
              <a:rPr lang="en-US" sz="3600" b="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	 </a:t>
            </a: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Revelation 19:11&amp;15</a:t>
            </a:r>
          </a:p>
        </p:txBody>
      </p:sp>
    </p:spTree>
    <p:extLst>
      <p:ext uri="{BB962C8B-B14F-4D97-AF65-F5344CB8AC3E}">
        <p14:creationId xmlns:p14="http://schemas.microsoft.com/office/powerpoint/2010/main" val="2021185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F689D1-44B4-9504-FAE2-4849F0FDB730}"/>
              </a:ext>
            </a:extLst>
          </p:cNvPr>
          <p:cNvSpPr txBox="1"/>
          <p:nvPr/>
        </p:nvSpPr>
        <p:spPr>
          <a:xfrm>
            <a:off x="323850" y="323850"/>
            <a:ext cx="11544299" cy="627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Immediately </a:t>
            </a:r>
            <a:r>
              <a:rPr lang="en-US" sz="36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fter the Tribulation of Those Days: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S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 will be Darkened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M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oon will not Give its Light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S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tars will Fall from Heaven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P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owers of the Heavens will be Shaken</a:t>
            </a:r>
          </a:p>
          <a:p>
            <a:pPr>
              <a:lnSpc>
                <a:spcPct val="114000"/>
              </a:lnSpc>
            </a:pPr>
            <a:r>
              <a:rPr lang="en-US" sz="3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The Son of Man will Appear in Heaven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hen: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ll will Mourn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All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will See Son of Man Coming on the Clouds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will Send His Angels to Sound Trumpet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They </a:t>
            </a: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will Gather His Elect from the Four Winds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1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54182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Noises,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Noises,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2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00695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Earth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Earth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51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96726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Sea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Sea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6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58502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  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3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51489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Sun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Sun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6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45025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Darkness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Darkness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18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17462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Euphrates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Euphrates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34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4375</Words>
  <Application>Microsoft Office PowerPoint</Application>
  <PresentationFormat>Widescreen</PresentationFormat>
  <Paragraphs>867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Baker</dc:creator>
  <cp:lastModifiedBy>Jon Baker</cp:lastModifiedBy>
  <cp:revision>163</cp:revision>
  <cp:lastPrinted>2024-06-25T19:59:07Z</cp:lastPrinted>
  <dcterms:created xsi:type="dcterms:W3CDTF">2024-05-21T20:03:00Z</dcterms:created>
  <dcterms:modified xsi:type="dcterms:W3CDTF">2024-07-05T20:52:30Z</dcterms:modified>
</cp:coreProperties>
</file>