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970" r:id="rId2"/>
    <p:sldId id="1114" r:id="rId3"/>
    <p:sldId id="1113" r:id="rId4"/>
    <p:sldId id="1079" r:id="rId5"/>
    <p:sldId id="1082" r:id="rId6"/>
    <p:sldId id="1115" r:id="rId7"/>
    <p:sldId id="1094" r:id="rId8"/>
    <p:sldId id="1101" r:id="rId9"/>
    <p:sldId id="1066" r:id="rId10"/>
    <p:sldId id="1103" r:id="rId11"/>
    <p:sldId id="1070" r:id="rId12"/>
    <p:sldId id="1104" r:id="rId13"/>
    <p:sldId id="1110" r:id="rId14"/>
    <p:sldId id="1105" r:id="rId15"/>
    <p:sldId id="1106" r:id="rId16"/>
    <p:sldId id="1107" r:id="rId17"/>
    <p:sldId id="1096" r:id="rId18"/>
    <p:sldId id="1109" r:id="rId19"/>
    <p:sldId id="1097" r:id="rId20"/>
    <p:sldId id="1111" r:id="rId21"/>
    <p:sldId id="1095" r:id="rId22"/>
    <p:sldId id="1108" r:id="rId23"/>
    <p:sldId id="1099" r:id="rId24"/>
    <p:sldId id="1100" r:id="rId2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outlineViewPr>
    <p:cViewPr>
      <p:scale>
        <a:sx n="33" d="100"/>
        <a:sy n="33" d="100"/>
      </p:scale>
      <p:origin x="0" y="-38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5A799C5-12E5-47D8-A585-9B94E243770E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BD597FD-C39A-4012-AD64-CF0193504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0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97FD-C39A-4012-AD64-CF01935048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9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97FD-C39A-4012-AD64-CF01935048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9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97FD-C39A-4012-AD64-CF019350484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8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97FD-C39A-4012-AD64-CF019350484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90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97FD-C39A-4012-AD64-CF019350484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5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97FD-C39A-4012-AD64-CF019350484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7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4A5E-272A-D4AE-33C3-0FC6C4570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6A0EA-E0F6-C356-CF88-D156EC107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A7B56-1678-B3F2-407A-4D724DF5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0AEA-4C9C-56E8-A776-90A3CE12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ED6A0-8D30-EBD3-B843-68F29DE2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8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372F-D56A-F033-6422-BA0C596B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B0931-F937-33CA-48D1-B4CB8A2B0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632EB-CCB0-35CF-B856-C75406F8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0B98F-E8FB-1404-B1AC-3CDFB002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D50F5-6804-697D-00C5-A65B376E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3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798C3-C24E-1BA8-A5F3-362EDDB3A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68CF1-FD3F-420B-07A2-F547A1FB8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09C73-C666-3914-7721-0BB170E5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62926-D178-5267-8CE9-FC96AE7E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4CAC1-F241-38D4-E5F9-41330C94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4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648B-E300-CC89-42A3-85120F55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8E72-206C-E69C-8F1D-667B6897E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5701C-641A-DF0C-7CC5-9E2F8E92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1A63-3838-76D2-6CC0-57A0E467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1C8F2-7EB4-C841-8264-17277B1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6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6321-1DFB-DE40-363A-9964343C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D2494-40C2-1195-E7CF-9BB150CC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1DD12-541C-8C49-C810-1817340B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DD3C9-EC4D-BB0C-0647-2464D054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35A10-FFCA-59B7-F9FA-85E21B15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5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07C2-2D43-FFCD-2901-308816C4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5C3A-6CCB-F89E-A5B4-BB0E3DF90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8CC22-45D5-441F-EA73-46EC93587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ADF4D-20AE-791F-C705-07537111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BD0D2-C460-E59B-0EF3-624B1AF0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E0A56-9813-D1E2-439F-5C497EC2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61A4-3B4B-75AB-342E-83FC1447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B9BBF-16A1-1BAC-954E-137558F60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2F4AB-0CC2-A21E-50F2-C074658C2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80193-87BC-8E40-490C-0C3516D6B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AA4D2-74DA-0F14-CCBC-9FBB0FF1A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21AFA-03E4-956C-3997-BE482D09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D2B36-3C6B-EA05-8963-3AF8C896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52044-C173-F413-67EE-E7A316A3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8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0295-D436-A2DF-3540-C85A03A8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4389A-00FF-D05C-157B-48E6032D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1EB6A-29EB-B1C8-915A-8C7AA2CD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75703-87E1-7909-6B57-377E8927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6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4B223C-C799-0C3A-3F90-5CF40DC0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5B774-719E-BC87-5DA8-F28DB524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B67C3-5693-4EFE-867D-1C6FFF3C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9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484E-0E2E-8064-A2EC-84C66C8C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34AA-97D0-0BE3-890C-F70734A0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B3D98-4076-4F46-2110-F36C91BD3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4DE49-5810-CBF1-84F3-8D414B9B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07BEC-8154-F380-E5EC-4942D808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29EAE-AA99-7140-7E46-13F8FACD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9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9A5-BEE0-383C-E241-EFE1131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CF5DF-9AF3-32FE-D089-049AD4ED0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D935A-840E-5FFF-2D03-951A0C25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6EDA9-67C9-AC0C-CB71-F28412E5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8F25A-D27D-E237-41BB-EF5D73F2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09ADD-4073-3A2F-547A-A614EBB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2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50AA8-A651-8E99-37B4-731DA0B2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5A0D1-275F-4BBE-057F-8701C120B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FEFB0-E09E-BE5E-E3C9-5F17FB07F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7E523-DC96-4303-9A05-B2A1D07ADA32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E61FA-0491-7592-A58C-A59352550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EF60-7049-C41C-8C13-BC448B046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F52F-70A4-4A5A-B22E-0EB0A32F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2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y Documents\Temple Aron HaKodesh\Service Messages\Shavuot\IMG_0005.jpg">
            <a:extLst>
              <a:ext uri="{FF2B5EF4-FFF2-40B4-BE49-F238E27FC236}">
                <a16:creationId xmlns:a16="http://schemas.microsoft.com/office/drawing/2014/main" id="{F74643AA-7168-F304-0331-B85C9C6A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95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2952BBDB-79A1-89FC-2B5B-EAB6EED2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219200"/>
            <a:ext cx="87376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endParaRPr lang="en-US" altLang="en-US" sz="4267" b="0" dirty="0">
              <a:solidFill>
                <a:srgbClr val="4B2500"/>
              </a:solidFill>
            </a:endParaRPr>
          </a:p>
        </p:txBody>
      </p:sp>
      <p:sp>
        <p:nvSpPr>
          <p:cNvPr id="2248708" name="Rectangle 4">
            <a:extLst>
              <a:ext uri="{FF2B5EF4-FFF2-40B4-BE49-F238E27FC236}">
                <a16:creationId xmlns:a16="http://schemas.microsoft.com/office/drawing/2014/main" id="{C3A6F840-666F-E4CE-C87E-C7E18565A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695325"/>
            <a:ext cx="12090400" cy="444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Revelation</a:t>
            </a:r>
          </a:p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Arranging</a:t>
            </a:r>
          </a:p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Seals, Trumpets &amp; Bowls </a:t>
            </a:r>
          </a:p>
        </p:txBody>
      </p:sp>
    </p:spTree>
    <p:extLst>
      <p:ext uri="{BB962C8B-B14F-4D97-AF65-F5344CB8AC3E}">
        <p14:creationId xmlns:p14="http://schemas.microsoft.com/office/powerpoint/2010/main" val="249673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5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Mts &amp; Isles Move   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 &amp; Earthquake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HarMegiddo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Lightnings, Earthquake         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&amp; Hail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Mts &amp; Isles Move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3BE5164-8C06-1305-96ED-5B232EC2C70E}"/>
              </a:ext>
            </a:extLst>
          </p:cNvPr>
          <p:cNvSpPr/>
          <p:nvPr/>
        </p:nvSpPr>
        <p:spPr>
          <a:xfrm>
            <a:off x="7105650" y="400050"/>
            <a:ext cx="1524000" cy="20097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6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CFE5D86-3236-215A-A76C-A4738F13EF01}"/>
              </a:ext>
            </a:extLst>
          </p:cNvPr>
          <p:cNvSpPr/>
          <p:nvPr/>
        </p:nvSpPr>
        <p:spPr>
          <a:xfrm>
            <a:off x="495300" y="1368420"/>
            <a:ext cx="10672754" cy="236879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1716732-A0D8-FCE1-601C-AAECC973E830}"/>
              </a:ext>
            </a:extLst>
          </p:cNvPr>
          <p:cNvSpPr/>
          <p:nvPr/>
        </p:nvSpPr>
        <p:spPr>
          <a:xfrm>
            <a:off x="695325" y="1631083"/>
            <a:ext cx="10472728" cy="236879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10A38E-5B2A-F3EC-5C24-7343B702D731}"/>
              </a:ext>
            </a:extLst>
          </p:cNvPr>
          <p:cNvSpPr/>
          <p:nvPr/>
        </p:nvSpPr>
        <p:spPr>
          <a:xfrm>
            <a:off x="800101" y="1890395"/>
            <a:ext cx="10367952" cy="2368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3CB75A-1D64-FF2D-47F7-342486664E8E}"/>
              </a:ext>
            </a:extLst>
          </p:cNvPr>
          <p:cNvSpPr txBox="1"/>
          <p:nvPr/>
        </p:nvSpPr>
        <p:spPr>
          <a:xfrm>
            <a:off x="76205" y="716458"/>
            <a:ext cx="144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~32 AD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ED790E2-1E6F-1910-DF81-B852BA0AF12C}"/>
              </a:ext>
            </a:extLst>
          </p:cNvPr>
          <p:cNvSpPr/>
          <p:nvPr/>
        </p:nvSpPr>
        <p:spPr>
          <a:xfrm>
            <a:off x="257183" y="1109559"/>
            <a:ext cx="10910871" cy="23687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FE725-1C19-D1CD-0F1C-C3FDC9002E86}"/>
              </a:ext>
            </a:extLst>
          </p:cNvPr>
          <p:cNvSpPr/>
          <p:nvPr/>
        </p:nvSpPr>
        <p:spPr>
          <a:xfrm>
            <a:off x="2809935" y="1178755"/>
            <a:ext cx="647700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Martyred Souls Under Altar                                    "How Long"                                 White Robes                    Wait for the Remnant</a:t>
            </a:r>
            <a:r>
              <a:rPr lang="en-US" sz="600" dirty="0"/>
              <a:t> </a:t>
            </a:r>
            <a:endParaRPr lang="en-US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8C5AE2-394D-4B9E-12E9-773950C32432}"/>
              </a:ext>
            </a:extLst>
          </p:cNvPr>
          <p:cNvSpPr txBox="1"/>
          <p:nvPr/>
        </p:nvSpPr>
        <p:spPr>
          <a:xfrm>
            <a:off x="3005197" y="1111812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902E72-6C21-191F-8542-776FD8AC4822}"/>
              </a:ext>
            </a:extLst>
          </p:cNvPr>
          <p:cNvSpPr txBox="1"/>
          <p:nvPr/>
        </p:nvSpPr>
        <p:spPr>
          <a:xfrm>
            <a:off x="9696383" y="-842491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DEF50-E2DB-A774-5CFC-732E30F548EA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Possible Arrangement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94248-724B-A715-3643-A938C71847A7}"/>
              </a:ext>
            </a:extLst>
          </p:cNvPr>
          <p:cNvSpPr txBox="1"/>
          <p:nvPr/>
        </p:nvSpPr>
        <p:spPr>
          <a:xfrm>
            <a:off x="11168053" y="485625"/>
            <a:ext cx="89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Yeshua’s Return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48D6A-2C83-5C1E-D85A-2D86B9FE9AB4}"/>
              </a:ext>
            </a:extLst>
          </p:cNvPr>
          <p:cNvSpPr txBox="1"/>
          <p:nvPr/>
        </p:nvSpPr>
        <p:spPr>
          <a:xfrm>
            <a:off x="323858" y="1111813"/>
            <a:ext cx="144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White Horse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EE5AC-A277-1D19-C129-15D9C0E61873}"/>
              </a:ext>
            </a:extLst>
          </p:cNvPr>
          <p:cNvSpPr txBox="1"/>
          <p:nvPr/>
        </p:nvSpPr>
        <p:spPr>
          <a:xfrm>
            <a:off x="561982" y="1378515"/>
            <a:ext cx="1464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Red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3F03C-1DCB-BE2D-A812-0EAC5FAD23BE}"/>
              </a:ext>
            </a:extLst>
          </p:cNvPr>
          <p:cNvSpPr txBox="1"/>
          <p:nvPr/>
        </p:nvSpPr>
        <p:spPr>
          <a:xfrm>
            <a:off x="800101" y="1635758"/>
            <a:ext cx="1619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Black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990D9-C761-CBE1-18B5-44D698D6D273}"/>
              </a:ext>
            </a:extLst>
          </p:cNvPr>
          <p:cNvSpPr txBox="1"/>
          <p:nvPr/>
        </p:nvSpPr>
        <p:spPr>
          <a:xfrm>
            <a:off x="838215" y="1867962"/>
            <a:ext cx="1504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Pale Horse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7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5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Mts &amp; Isles Move   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 &amp; Earthquake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HarMegiddo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Lightnings, Earthquake         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&amp; Hail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Mts &amp; Isles Move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3BE5164-8C06-1305-96ED-5B232EC2C70E}"/>
              </a:ext>
            </a:extLst>
          </p:cNvPr>
          <p:cNvSpPr/>
          <p:nvPr/>
        </p:nvSpPr>
        <p:spPr>
          <a:xfrm>
            <a:off x="8639175" y="438150"/>
            <a:ext cx="1628775" cy="20193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8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8878B2-F6D7-E997-9D68-0E16F0D2423C}"/>
              </a:ext>
            </a:extLst>
          </p:cNvPr>
          <p:cNvSpPr txBox="1"/>
          <p:nvPr/>
        </p:nvSpPr>
        <p:spPr>
          <a:xfrm>
            <a:off x="819149" y="773995"/>
            <a:ext cx="1022985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 looked when He opened the sixth seal, and behold, there was a great </a:t>
            </a:r>
            <a:r>
              <a:rPr lang="en-US" sz="3600" b="1" i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; and the </a:t>
            </a:r>
            <a:r>
              <a:rPr lang="en-US" sz="3600" b="1" i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sun 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became black as sackcloth of hair, and the </a:t>
            </a:r>
            <a:r>
              <a:rPr lang="en-US" sz="3600" b="1" i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became like blood.  And the </a:t>
            </a:r>
            <a:r>
              <a:rPr lang="en-US" sz="3600" b="1" i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stars of heaven fell to the earth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as a fig tree drops its late figs when it is shaken by a mighty wind.  Then the sky receded as a scroll when it is rolled up, and every mountain and island was moved out of its place.”     		</a:t>
            </a: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6:12-14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10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8878B2-F6D7-E997-9D68-0E16F0D2423C}"/>
              </a:ext>
            </a:extLst>
          </p:cNvPr>
          <p:cNvSpPr txBox="1"/>
          <p:nvPr/>
        </p:nvSpPr>
        <p:spPr>
          <a:xfrm>
            <a:off x="371475" y="300335"/>
            <a:ext cx="115062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“Immediately after the tribulation of those days the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sun will be darkened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and the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moon will not give its light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; the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stars will fall from heaven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and the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powers of the heavens will be shaken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 b="1" i="1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Then the sign of the Son of Man will appear in heaven, and then all the tribes of the earth will mourn, and they will see the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Son of Man coming on the clouds </a:t>
            </a:r>
            <a:r>
              <a:rPr lang="en-US" sz="3600" b="1" i="1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 heaven with power and great glory. </a:t>
            </a:r>
            <a:r>
              <a:rPr lang="en-US" sz="3600" b="1" i="1" baseline="3000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i="1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And He will send His angels with a great sound of a trumpet, and they will gather together His elect from the four winds, from one end of heaven to the other.”	    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Matthew </a:t>
            </a: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:29-31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9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8878B2-F6D7-E997-9D68-0E16F0D2423C}"/>
              </a:ext>
            </a:extLst>
          </p:cNvPr>
          <p:cNvSpPr txBox="1"/>
          <p:nvPr/>
        </p:nvSpPr>
        <p:spPr>
          <a:xfrm>
            <a:off x="371475" y="300335"/>
            <a:ext cx="115062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nd there will be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in the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and in the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stars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; and on the earth distress of nations, with perplexity, the sea and the waves roaring; men’s hearts failing them from fear and the expectation of those things which are coming on the earth, for the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powers of the heavens will be shaken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 Then they will see the </a:t>
            </a:r>
            <a:r>
              <a:rPr lang="en-US" sz="3600" b="1" i="1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Son of Man coming in a cloud 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with power and great glory.  Now when these things begin to happen, look up and lift up your heads, because your redemption draws near.”	    									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Luke </a:t>
            </a: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:25-28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7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8878B2-F6D7-E997-9D68-0E16F0D2423C}"/>
              </a:ext>
            </a:extLst>
          </p:cNvPr>
          <p:cNvSpPr txBox="1"/>
          <p:nvPr/>
        </p:nvSpPr>
        <p:spPr>
          <a:xfrm>
            <a:off x="342900" y="335845"/>
            <a:ext cx="115062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Now a great sign appeared in heaven: a woman clothed with the </a:t>
            </a:r>
            <a:r>
              <a:rPr lang="en-US" sz="3600" b="1" i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with the </a:t>
            </a:r>
            <a:r>
              <a:rPr lang="en-US" sz="3600" b="1" i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under her feet, and on her head a garland of twelve </a:t>
            </a:r>
            <a:r>
              <a:rPr lang="en-US" sz="3600" b="1" i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stars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… And </a:t>
            </a:r>
            <a:r>
              <a:rPr lang="en-US" sz="3600" b="1" i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war broke out in heaven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Michael and his angels fought with the dragon; and the dragon and his angels fought, but they did not prevail, nor was a place found for them in heaven any longer.  So the great dragon was cast out, that serpent of old, called the Devil and Satan, who deceives the whole world; </a:t>
            </a:r>
            <a:r>
              <a:rPr lang="en-US" sz="3600" b="1" i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 was cast to the earth, and his angels were cast out with him</a:t>
            </a:r>
            <a:r>
              <a:rPr lang="en-US" sz="3600" b="1" i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:1 &amp; 7-9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4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CFE5D86-3236-215A-A76C-A4738F13EF01}"/>
              </a:ext>
            </a:extLst>
          </p:cNvPr>
          <p:cNvSpPr/>
          <p:nvPr/>
        </p:nvSpPr>
        <p:spPr>
          <a:xfrm>
            <a:off x="495300" y="1368420"/>
            <a:ext cx="10672754" cy="236879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1716732-A0D8-FCE1-601C-AAECC973E830}"/>
              </a:ext>
            </a:extLst>
          </p:cNvPr>
          <p:cNvSpPr/>
          <p:nvPr/>
        </p:nvSpPr>
        <p:spPr>
          <a:xfrm>
            <a:off x="695325" y="1631083"/>
            <a:ext cx="10472728" cy="236879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10A38E-5B2A-F3EC-5C24-7343B702D731}"/>
              </a:ext>
            </a:extLst>
          </p:cNvPr>
          <p:cNvSpPr/>
          <p:nvPr/>
        </p:nvSpPr>
        <p:spPr>
          <a:xfrm>
            <a:off x="800101" y="1890395"/>
            <a:ext cx="10367952" cy="2368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3CB75A-1D64-FF2D-47F7-342486664E8E}"/>
              </a:ext>
            </a:extLst>
          </p:cNvPr>
          <p:cNvSpPr txBox="1"/>
          <p:nvPr/>
        </p:nvSpPr>
        <p:spPr>
          <a:xfrm>
            <a:off x="76205" y="716458"/>
            <a:ext cx="144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~32 AD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ED790E2-1E6F-1910-DF81-B852BA0AF12C}"/>
              </a:ext>
            </a:extLst>
          </p:cNvPr>
          <p:cNvSpPr/>
          <p:nvPr/>
        </p:nvSpPr>
        <p:spPr>
          <a:xfrm>
            <a:off x="257183" y="1109559"/>
            <a:ext cx="10910871" cy="23687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FE725-1C19-D1CD-0F1C-C3FDC9002E86}"/>
              </a:ext>
            </a:extLst>
          </p:cNvPr>
          <p:cNvSpPr/>
          <p:nvPr/>
        </p:nvSpPr>
        <p:spPr>
          <a:xfrm>
            <a:off x="2809935" y="1178755"/>
            <a:ext cx="647700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Martyred Souls Under Altar                                    "How Long"                                 White Robes                    Wait for the Remnant</a:t>
            </a:r>
            <a:r>
              <a:rPr lang="en-US" sz="600" dirty="0"/>
              <a:t> </a:t>
            </a:r>
            <a:endParaRPr lang="en-US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8C5AE2-394D-4B9E-12E9-773950C32432}"/>
              </a:ext>
            </a:extLst>
          </p:cNvPr>
          <p:cNvSpPr txBox="1"/>
          <p:nvPr/>
        </p:nvSpPr>
        <p:spPr>
          <a:xfrm>
            <a:off x="3005197" y="1111812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902E72-6C21-191F-8542-776FD8AC4822}"/>
              </a:ext>
            </a:extLst>
          </p:cNvPr>
          <p:cNvSpPr txBox="1"/>
          <p:nvPr/>
        </p:nvSpPr>
        <p:spPr>
          <a:xfrm>
            <a:off x="9696383" y="-842491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57E222-8D9E-2760-5CD5-387EBDFD5291}"/>
              </a:ext>
            </a:extLst>
          </p:cNvPr>
          <p:cNvSpPr/>
          <p:nvPr/>
        </p:nvSpPr>
        <p:spPr>
          <a:xfrm>
            <a:off x="9544807" y="1162387"/>
            <a:ext cx="584131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Earthquake                                    Black Sun        Blood Moon                                Stars Fall                    Mts &amp; Isles Move        Men Hide from God's  Wrath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53CCD-1623-C97B-97FE-136423B1C00C}"/>
              </a:ext>
            </a:extLst>
          </p:cNvPr>
          <p:cNvSpPr txBox="1"/>
          <p:nvPr/>
        </p:nvSpPr>
        <p:spPr>
          <a:xfrm>
            <a:off x="9708284" y="1109559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ECCF88-B390-49D6-BBF1-B5A329C4EA87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Possible Arrangement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54628-BCB9-EB38-8492-F1A5ABEB83B7}"/>
              </a:ext>
            </a:extLst>
          </p:cNvPr>
          <p:cNvSpPr txBox="1"/>
          <p:nvPr/>
        </p:nvSpPr>
        <p:spPr>
          <a:xfrm>
            <a:off x="11168053" y="485625"/>
            <a:ext cx="89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Yeshua’s Return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6BD9DC-E771-8820-C10A-7D553A50CF8F}"/>
              </a:ext>
            </a:extLst>
          </p:cNvPr>
          <p:cNvSpPr txBox="1"/>
          <p:nvPr/>
        </p:nvSpPr>
        <p:spPr>
          <a:xfrm>
            <a:off x="323858" y="1111813"/>
            <a:ext cx="144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White Horse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8219E-3FCE-7B92-76CE-28F7EDE22427}"/>
              </a:ext>
            </a:extLst>
          </p:cNvPr>
          <p:cNvSpPr txBox="1"/>
          <p:nvPr/>
        </p:nvSpPr>
        <p:spPr>
          <a:xfrm>
            <a:off x="561982" y="1378515"/>
            <a:ext cx="1464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Red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3336F-EDF0-8F35-CA20-8DDC8858C618}"/>
              </a:ext>
            </a:extLst>
          </p:cNvPr>
          <p:cNvSpPr txBox="1"/>
          <p:nvPr/>
        </p:nvSpPr>
        <p:spPr>
          <a:xfrm>
            <a:off x="800101" y="1635758"/>
            <a:ext cx="1619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Black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8D76D-25EC-2710-F2A6-B9F126832730}"/>
              </a:ext>
            </a:extLst>
          </p:cNvPr>
          <p:cNvSpPr txBox="1"/>
          <p:nvPr/>
        </p:nvSpPr>
        <p:spPr>
          <a:xfrm>
            <a:off x="838215" y="1867962"/>
            <a:ext cx="1504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Pale Horse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13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5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Mts &amp; Isles Move   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 &amp; Earthquake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HarMegiddo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Lightnings, Earthquake         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&amp; Hail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Mts &amp; Isles Move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3BE5164-8C06-1305-96ED-5B232EC2C70E}"/>
              </a:ext>
            </a:extLst>
          </p:cNvPr>
          <p:cNvSpPr/>
          <p:nvPr/>
        </p:nvSpPr>
        <p:spPr>
          <a:xfrm>
            <a:off x="10334624" y="380999"/>
            <a:ext cx="1524001" cy="20669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83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CFE5D86-3236-215A-A76C-A4738F13EF01}"/>
              </a:ext>
            </a:extLst>
          </p:cNvPr>
          <p:cNvSpPr/>
          <p:nvPr/>
        </p:nvSpPr>
        <p:spPr>
          <a:xfrm>
            <a:off x="495300" y="1368420"/>
            <a:ext cx="10672754" cy="236879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1716732-A0D8-FCE1-601C-AAECC973E830}"/>
              </a:ext>
            </a:extLst>
          </p:cNvPr>
          <p:cNvSpPr/>
          <p:nvPr/>
        </p:nvSpPr>
        <p:spPr>
          <a:xfrm>
            <a:off x="695325" y="1631083"/>
            <a:ext cx="10472728" cy="236879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10A38E-5B2A-F3EC-5C24-7343B702D731}"/>
              </a:ext>
            </a:extLst>
          </p:cNvPr>
          <p:cNvSpPr/>
          <p:nvPr/>
        </p:nvSpPr>
        <p:spPr>
          <a:xfrm>
            <a:off x="800101" y="1890395"/>
            <a:ext cx="10367952" cy="2368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3CB75A-1D64-FF2D-47F7-342486664E8E}"/>
              </a:ext>
            </a:extLst>
          </p:cNvPr>
          <p:cNvSpPr txBox="1"/>
          <p:nvPr/>
        </p:nvSpPr>
        <p:spPr>
          <a:xfrm>
            <a:off x="76205" y="716458"/>
            <a:ext cx="144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~32 AD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ED790E2-1E6F-1910-DF81-B852BA0AF12C}"/>
              </a:ext>
            </a:extLst>
          </p:cNvPr>
          <p:cNvSpPr/>
          <p:nvPr/>
        </p:nvSpPr>
        <p:spPr>
          <a:xfrm>
            <a:off x="257183" y="1109559"/>
            <a:ext cx="10910871" cy="23687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FE725-1C19-D1CD-0F1C-C3FDC9002E86}"/>
              </a:ext>
            </a:extLst>
          </p:cNvPr>
          <p:cNvSpPr/>
          <p:nvPr/>
        </p:nvSpPr>
        <p:spPr>
          <a:xfrm>
            <a:off x="2809935" y="1178755"/>
            <a:ext cx="647700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Martyred Souls Under Altar                                    "How Long"                                 White Robes                    Wait for the Remnant</a:t>
            </a:r>
            <a:r>
              <a:rPr lang="en-US" sz="600" dirty="0"/>
              <a:t> </a:t>
            </a:r>
            <a:endParaRPr lang="en-US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8C5AE2-394D-4B9E-12E9-773950C32432}"/>
              </a:ext>
            </a:extLst>
          </p:cNvPr>
          <p:cNvSpPr txBox="1"/>
          <p:nvPr/>
        </p:nvSpPr>
        <p:spPr>
          <a:xfrm>
            <a:off x="3005197" y="1111812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902E72-6C21-191F-8542-776FD8AC4822}"/>
              </a:ext>
            </a:extLst>
          </p:cNvPr>
          <p:cNvSpPr txBox="1"/>
          <p:nvPr/>
        </p:nvSpPr>
        <p:spPr>
          <a:xfrm>
            <a:off x="9696383" y="-842491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57E222-8D9E-2760-5CD5-387EBDFD5291}"/>
              </a:ext>
            </a:extLst>
          </p:cNvPr>
          <p:cNvSpPr/>
          <p:nvPr/>
        </p:nvSpPr>
        <p:spPr>
          <a:xfrm>
            <a:off x="9544807" y="1162387"/>
            <a:ext cx="584131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Earthquake                                    Black Sun        Blood Moon                                Stars Fall                    Mts &amp; Isles Move        Men Hide from God's  Wrath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53CCD-1623-C97B-97FE-136423B1C00C}"/>
              </a:ext>
            </a:extLst>
          </p:cNvPr>
          <p:cNvSpPr txBox="1"/>
          <p:nvPr/>
        </p:nvSpPr>
        <p:spPr>
          <a:xfrm>
            <a:off x="9708284" y="1109559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2D4C2-1C93-4F10-55E6-19E4E2B148B5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Possible Arrangement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0A7C7A-63F2-1DAD-AC3B-73BF62FC25A5}"/>
              </a:ext>
            </a:extLst>
          </p:cNvPr>
          <p:cNvSpPr/>
          <p:nvPr/>
        </p:nvSpPr>
        <p:spPr>
          <a:xfrm>
            <a:off x="11200160" y="1197130"/>
            <a:ext cx="569190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Silence in Heaven            Angel w/ Censer     Voices, Thunderings     Lightnings &amp; Earthquake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47BD2-7BD4-1798-3A25-27F078BD3927}"/>
              </a:ext>
            </a:extLst>
          </p:cNvPr>
          <p:cNvSpPr txBox="1"/>
          <p:nvPr/>
        </p:nvSpPr>
        <p:spPr>
          <a:xfrm>
            <a:off x="11206253" y="1164365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BE28F-AC61-90AB-432F-2734351843A5}"/>
              </a:ext>
            </a:extLst>
          </p:cNvPr>
          <p:cNvSpPr txBox="1"/>
          <p:nvPr/>
        </p:nvSpPr>
        <p:spPr>
          <a:xfrm>
            <a:off x="11168053" y="485625"/>
            <a:ext cx="89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Yeshua’s Return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3E696-CD1E-2594-526B-A3DF5819FEAD}"/>
              </a:ext>
            </a:extLst>
          </p:cNvPr>
          <p:cNvSpPr txBox="1"/>
          <p:nvPr/>
        </p:nvSpPr>
        <p:spPr>
          <a:xfrm>
            <a:off x="323858" y="1111813"/>
            <a:ext cx="144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White Horse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B1910-2CC8-A341-F63B-0A24A1740B89}"/>
              </a:ext>
            </a:extLst>
          </p:cNvPr>
          <p:cNvSpPr txBox="1"/>
          <p:nvPr/>
        </p:nvSpPr>
        <p:spPr>
          <a:xfrm>
            <a:off x="561982" y="1378515"/>
            <a:ext cx="1464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Red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ED2A2-81D8-0E8C-C5FF-4A90925109AA}"/>
              </a:ext>
            </a:extLst>
          </p:cNvPr>
          <p:cNvSpPr txBox="1"/>
          <p:nvPr/>
        </p:nvSpPr>
        <p:spPr>
          <a:xfrm>
            <a:off x="800101" y="1635758"/>
            <a:ext cx="1619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Black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0F25C-75A4-5A62-2869-5114981FCE56}"/>
              </a:ext>
            </a:extLst>
          </p:cNvPr>
          <p:cNvSpPr txBox="1"/>
          <p:nvPr/>
        </p:nvSpPr>
        <p:spPr>
          <a:xfrm>
            <a:off x="838215" y="1867962"/>
            <a:ext cx="1504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Pale Horse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2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8907C5B-4212-4AD6-9DDA-F51DA30E85D9" descr="IMG_3573.jpg">
            <a:extLst>
              <a:ext uri="{FF2B5EF4-FFF2-40B4-BE49-F238E27FC236}">
                <a16:creationId xmlns:a16="http://schemas.microsoft.com/office/drawing/2014/main" id="{9E1062BD-8E1F-A812-66F9-7CB29F19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399"/>
            <a:ext cx="10515600" cy="682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691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5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Mts &amp; Isles Move   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 &amp; Earthquake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HarMegiddo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Lightnings, Earthquake         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&amp; Hail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Mts &amp; Isles Move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93BE5164-8C06-1305-96ED-5B232EC2C70E}"/>
              </a:ext>
            </a:extLst>
          </p:cNvPr>
          <p:cNvSpPr/>
          <p:nvPr/>
        </p:nvSpPr>
        <p:spPr>
          <a:xfrm>
            <a:off x="10267950" y="333375"/>
            <a:ext cx="1676400" cy="637222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4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6D80D89-CDCA-E915-AEC3-623793F2771A}"/>
              </a:ext>
            </a:extLst>
          </p:cNvPr>
          <p:cNvSpPr/>
          <p:nvPr/>
        </p:nvSpPr>
        <p:spPr>
          <a:xfrm>
            <a:off x="11200160" y="1197130"/>
            <a:ext cx="569190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Silence in Heaven            Angel w/ Censer     Voices, Thunderings     Lightnings &amp; Earthquake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F7E6D-5D47-5DEA-3167-1300524ADC21}"/>
              </a:ext>
            </a:extLst>
          </p:cNvPr>
          <p:cNvSpPr txBox="1"/>
          <p:nvPr/>
        </p:nvSpPr>
        <p:spPr>
          <a:xfrm>
            <a:off x="11206253" y="1164365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CFE5D86-3236-215A-A76C-A4738F13EF01}"/>
              </a:ext>
            </a:extLst>
          </p:cNvPr>
          <p:cNvSpPr/>
          <p:nvPr/>
        </p:nvSpPr>
        <p:spPr>
          <a:xfrm>
            <a:off x="495300" y="1368420"/>
            <a:ext cx="10672754" cy="236879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1716732-A0D8-FCE1-601C-AAECC973E830}"/>
              </a:ext>
            </a:extLst>
          </p:cNvPr>
          <p:cNvSpPr/>
          <p:nvPr/>
        </p:nvSpPr>
        <p:spPr>
          <a:xfrm>
            <a:off x="695325" y="1631083"/>
            <a:ext cx="10472728" cy="236879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10A38E-5B2A-F3EC-5C24-7343B702D731}"/>
              </a:ext>
            </a:extLst>
          </p:cNvPr>
          <p:cNvSpPr/>
          <p:nvPr/>
        </p:nvSpPr>
        <p:spPr>
          <a:xfrm>
            <a:off x="800101" y="1890395"/>
            <a:ext cx="10367952" cy="2368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3CB75A-1D64-FF2D-47F7-342486664E8E}"/>
              </a:ext>
            </a:extLst>
          </p:cNvPr>
          <p:cNvSpPr txBox="1"/>
          <p:nvPr/>
        </p:nvSpPr>
        <p:spPr>
          <a:xfrm>
            <a:off x="76205" y="716458"/>
            <a:ext cx="144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~32 AD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ED790E2-1E6F-1910-DF81-B852BA0AF12C}"/>
              </a:ext>
            </a:extLst>
          </p:cNvPr>
          <p:cNvSpPr/>
          <p:nvPr/>
        </p:nvSpPr>
        <p:spPr>
          <a:xfrm>
            <a:off x="257183" y="1109559"/>
            <a:ext cx="10910871" cy="23687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FE725-1C19-D1CD-0F1C-C3FDC9002E86}"/>
              </a:ext>
            </a:extLst>
          </p:cNvPr>
          <p:cNvSpPr/>
          <p:nvPr/>
        </p:nvSpPr>
        <p:spPr>
          <a:xfrm>
            <a:off x="2809935" y="1178755"/>
            <a:ext cx="647700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Martyred Souls Under Altar                                    "How Long"                                 White Robes                    Wait for the Remnant</a:t>
            </a:r>
            <a:r>
              <a:rPr lang="en-US" sz="600" dirty="0"/>
              <a:t> </a:t>
            </a:r>
            <a:endParaRPr lang="en-US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8C5AE2-394D-4B9E-12E9-773950C32432}"/>
              </a:ext>
            </a:extLst>
          </p:cNvPr>
          <p:cNvSpPr txBox="1"/>
          <p:nvPr/>
        </p:nvSpPr>
        <p:spPr>
          <a:xfrm>
            <a:off x="3005197" y="1111812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57E222-8D9E-2760-5CD5-387EBDFD5291}"/>
              </a:ext>
            </a:extLst>
          </p:cNvPr>
          <p:cNvSpPr/>
          <p:nvPr/>
        </p:nvSpPr>
        <p:spPr>
          <a:xfrm>
            <a:off x="9544807" y="1162387"/>
            <a:ext cx="584131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Earthquake                                    Black Sun        Blood Moon                                Stars Fall                    Mts &amp; Isles Move        Men Hide from God's  Wrath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53CCD-1623-C97B-97FE-136423B1C00C}"/>
              </a:ext>
            </a:extLst>
          </p:cNvPr>
          <p:cNvSpPr txBox="1"/>
          <p:nvPr/>
        </p:nvSpPr>
        <p:spPr>
          <a:xfrm>
            <a:off x="9708284" y="1109559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1D96B6-74ED-A5FB-06A1-A365EAC0B93C}"/>
              </a:ext>
            </a:extLst>
          </p:cNvPr>
          <p:cNvSpPr/>
          <p:nvPr/>
        </p:nvSpPr>
        <p:spPr>
          <a:xfrm>
            <a:off x="11168052" y="3073555"/>
            <a:ext cx="606249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Nations Become God's                   Voices, Thunderings      Lightnings &amp; Earthquake        Temple Opened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693BA-9596-218D-A5FF-0A89353B249C}"/>
              </a:ext>
            </a:extLst>
          </p:cNvPr>
          <p:cNvSpPr/>
          <p:nvPr/>
        </p:nvSpPr>
        <p:spPr>
          <a:xfrm>
            <a:off x="11163101" y="4838789"/>
            <a:ext cx="606249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the Air                "It is Done"     Voices,Thun-derings         Lightnings, Earthquake &amp; Hail             Mts &amp; Isles Move</a:t>
            </a: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56312-FFC3-26B5-3478-2631AA489DCD}"/>
              </a:ext>
            </a:extLst>
          </p:cNvPr>
          <p:cNvSpPr txBox="1"/>
          <p:nvPr/>
        </p:nvSpPr>
        <p:spPr>
          <a:xfrm>
            <a:off x="11206253" y="4809651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C750A-CC43-A7CE-3A3A-E709771DBD91}"/>
              </a:ext>
            </a:extLst>
          </p:cNvPr>
          <p:cNvSpPr txBox="1"/>
          <p:nvPr/>
        </p:nvSpPr>
        <p:spPr>
          <a:xfrm>
            <a:off x="11511053" y="1469165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90068-D81D-0399-5F87-E78E5BDAF7BF}"/>
              </a:ext>
            </a:extLst>
          </p:cNvPr>
          <p:cNvSpPr txBox="1"/>
          <p:nvPr/>
        </p:nvSpPr>
        <p:spPr>
          <a:xfrm>
            <a:off x="11222817" y="3023572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354F5-097C-C625-A76E-CE84DFEBA240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Possible Arrangement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E1B71-1014-FD50-C9C0-AB4ECDBBB329}"/>
              </a:ext>
            </a:extLst>
          </p:cNvPr>
          <p:cNvSpPr txBox="1"/>
          <p:nvPr/>
        </p:nvSpPr>
        <p:spPr>
          <a:xfrm>
            <a:off x="11168053" y="485625"/>
            <a:ext cx="89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Yeshua’s Return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F1076-B05A-1C30-8F51-EC30E8DB4941}"/>
              </a:ext>
            </a:extLst>
          </p:cNvPr>
          <p:cNvSpPr txBox="1"/>
          <p:nvPr/>
        </p:nvSpPr>
        <p:spPr>
          <a:xfrm>
            <a:off x="323858" y="1111813"/>
            <a:ext cx="144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White Horse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F79BA-71D2-40D2-4905-29F95F7EFA23}"/>
              </a:ext>
            </a:extLst>
          </p:cNvPr>
          <p:cNvSpPr txBox="1"/>
          <p:nvPr/>
        </p:nvSpPr>
        <p:spPr>
          <a:xfrm>
            <a:off x="561982" y="1378515"/>
            <a:ext cx="1464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Red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B2E685-84F7-EB58-4167-E8BB2B0CBBF9}"/>
              </a:ext>
            </a:extLst>
          </p:cNvPr>
          <p:cNvSpPr txBox="1"/>
          <p:nvPr/>
        </p:nvSpPr>
        <p:spPr>
          <a:xfrm>
            <a:off x="800101" y="1635758"/>
            <a:ext cx="1619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Black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F9B52E-6F2D-BCA1-7C25-9D788EF37F26}"/>
              </a:ext>
            </a:extLst>
          </p:cNvPr>
          <p:cNvSpPr txBox="1"/>
          <p:nvPr/>
        </p:nvSpPr>
        <p:spPr>
          <a:xfrm>
            <a:off x="838215" y="1867962"/>
            <a:ext cx="1504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Pale Horse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33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6D80D89-CDCA-E915-AEC3-623793F2771A}"/>
              </a:ext>
            </a:extLst>
          </p:cNvPr>
          <p:cNvSpPr/>
          <p:nvPr/>
        </p:nvSpPr>
        <p:spPr>
          <a:xfrm>
            <a:off x="11200160" y="1197130"/>
            <a:ext cx="569190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Silence in Heaven            Angel w/ Censer     Voices, Thunderings     Lightnings &amp; Earthquake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F7E6D-5D47-5DEA-3167-1300524ADC21}"/>
              </a:ext>
            </a:extLst>
          </p:cNvPr>
          <p:cNvSpPr txBox="1"/>
          <p:nvPr/>
        </p:nvSpPr>
        <p:spPr>
          <a:xfrm>
            <a:off x="11206253" y="1164365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CFE5D86-3236-215A-A76C-A4738F13EF01}"/>
              </a:ext>
            </a:extLst>
          </p:cNvPr>
          <p:cNvSpPr/>
          <p:nvPr/>
        </p:nvSpPr>
        <p:spPr>
          <a:xfrm>
            <a:off x="495300" y="1368420"/>
            <a:ext cx="10672754" cy="236879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1716732-A0D8-FCE1-601C-AAECC973E830}"/>
              </a:ext>
            </a:extLst>
          </p:cNvPr>
          <p:cNvSpPr/>
          <p:nvPr/>
        </p:nvSpPr>
        <p:spPr>
          <a:xfrm>
            <a:off x="695325" y="1631083"/>
            <a:ext cx="10472728" cy="236879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10A38E-5B2A-F3EC-5C24-7343B702D731}"/>
              </a:ext>
            </a:extLst>
          </p:cNvPr>
          <p:cNvSpPr/>
          <p:nvPr/>
        </p:nvSpPr>
        <p:spPr>
          <a:xfrm>
            <a:off x="800101" y="1890395"/>
            <a:ext cx="10367952" cy="2368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3CB75A-1D64-FF2D-47F7-342486664E8E}"/>
              </a:ext>
            </a:extLst>
          </p:cNvPr>
          <p:cNvSpPr txBox="1"/>
          <p:nvPr/>
        </p:nvSpPr>
        <p:spPr>
          <a:xfrm>
            <a:off x="76205" y="716458"/>
            <a:ext cx="144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~32 AD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ED790E2-1E6F-1910-DF81-B852BA0AF12C}"/>
              </a:ext>
            </a:extLst>
          </p:cNvPr>
          <p:cNvSpPr/>
          <p:nvPr/>
        </p:nvSpPr>
        <p:spPr>
          <a:xfrm>
            <a:off x="257183" y="1109559"/>
            <a:ext cx="10910871" cy="23687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FE725-1C19-D1CD-0F1C-C3FDC9002E86}"/>
              </a:ext>
            </a:extLst>
          </p:cNvPr>
          <p:cNvSpPr/>
          <p:nvPr/>
        </p:nvSpPr>
        <p:spPr>
          <a:xfrm>
            <a:off x="2809935" y="1178755"/>
            <a:ext cx="647700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Martyred Souls Under Altar                                    "How Long"                                 White Robes                    Wait for the Remnant</a:t>
            </a:r>
            <a:r>
              <a:rPr lang="en-US" sz="600" dirty="0"/>
              <a:t> </a:t>
            </a:r>
            <a:endParaRPr lang="en-US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8C5AE2-394D-4B9E-12E9-773950C32432}"/>
              </a:ext>
            </a:extLst>
          </p:cNvPr>
          <p:cNvSpPr txBox="1"/>
          <p:nvPr/>
        </p:nvSpPr>
        <p:spPr>
          <a:xfrm>
            <a:off x="3005197" y="1111812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57E222-8D9E-2760-5CD5-387EBDFD5291}"/>
              </a:ext>
            </a:extLst>
          </p:cNvPr>
          <p:cNvSpPr/>
          <p:nvPr/>
        </p:nvSpPr>
        <p:spPr>
          <a:xfrm>
            <a:off x="9544807" y="1162387"/>
            <a:ext cx="584131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Earthquake                                    Black Sun        Blood Moon                                Stars Fall                    Mts &amp; Isles Move        Men Hide from God's  Wrath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53CCD-1623-C97B-97FE-136423B1C00C}"/>
              </a:ext>
            </a:extLst>
          </p:cNvPr>
          <p:cNvSpPr txBox="1"/>
          <p:nvPr/>
        </p:nvSpPr>
        <p:spPr>
          <a:xfrm>
            <a:off x="9708284" y="1109559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1D96B6-74ED-A5FB-06A1-A365EAC0B93C}"/>
              </a:ext>
            </a:extLst>
          </p:cNvPr>
          <p:cNvSpPr/>
          <p:nvPr/>
        </p:nvSpPr>
        <p:spPr>
          <a:xfrm>
            <a:off x="11168052" y="3073555"/>
            <a:ext cx="606249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Nations Become God's                   Voices, Thunderings      Lightnings &amp; Earthquake        Temple Opened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693BA-9596-218D-A5FF-0A89353B249C}"/>
              </a:ext>
            </a:extLst>
          </p:cNvPr>
          <p:cNvSpPr/>
          <p:nvPr/>
        </p:nvSpPr>
        <p:spPr>
          <a:xfrm>
            <a:off x="11163101" y="4838789"/>
            <a:ext cx="606249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the Air                "It is Done"     Voices,Thun-derings         Lightnings, Earthquake &amp; Hail             Mts &amp; Isles Move</a:t>
            </a: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56312-FFC3-26B5-3478-2631AA489DCD}"/>
              </a:ext>
            </a:extLst>
          </p:cNvPr>
          <p:cNvSpPr txBox="1"/>
          <p:nvPr/>
        </p:nvSpPr>
        <p:spPr>
          <a:xfrm>
            <a:off x="11206253" y="4809651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C750A-CC43-A7CE-3A3A-E709771DBD91}"/>
              </a:ext>
            </a:extLst>
          </p:cNvPr>
          <p:cNvSpPr txBox="1"/>
          <p:nvPr/>
        </p:nvSpPr>
        <p:spPr>
          <a:xfrm>
            <a:off x="11511053" y="1469165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90068-D81D-0399-5F87-E78E5BDAF7BF}"/>
              </a:ext>
            </a:extLst>
          </p:cNvPr>
          <p:cNvSpPr txBox="1"/>
          <p:nvPr/>
        </p:nvSpPr>
        <p:spPr>
          <a:xfrm>
            <a:off x="11222817" y="3023572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381171-AA30-120D-FEC2-DE65566896EA}"/>
              </a:ext>
            </a:extLst>
          </p:cNvPr>
          <p:cNvSpPr/>
          <p:nvPr/>
        </p:nvSpPr>
        <p:spPr>
          <a:xfrm>
            <a:off x="11139406" y="1023715"/>
            <a:ext cx="676273" cy="48105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354F5-097C-C625-A76E-CE84DFEBA240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Possible Arrangement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E1B71-1014-FD50-C9C0-AB4ECDBBB329}"/>
              </a:ext>
            </a:extLst>
          </p:cNvPr>
          <p:cNvSpPr txBox="1"/>
          <p:nvPr/>
        </p:nvSpPr>
        <p:spPr>
          <a:xfrm>
            <a:off x="11168053" y="485625"/>
            <a:ext cx="89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Yeshua’s Return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F1076-B05A-1C30-8F51-EC30E8DB4941}"/>
              </a:ext>
            </a:extLst>
          </p:cNvPr>
          <p:cNvSpPr txBox="1"/>
          <p:nvPr/>
        </p:nvSpPr>
        <p:spPr>
          <a:xfrm>
            <a:off x="323858" y="1111813"/>
            <a:ext cx="144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White Horse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F79BA-71D2-40D2-4905-29F95F7EFA23}"/>
              </a:ext>
            </a:extLst>
          </p:cNvPr>
          <p:cNvSpPr txBox="1"/>
          <p:nvPr/>
        </p:nvSpPr>
        <p:spPr>
          <a:xfrm>
            <a:off x="561982" y="1378515"/>
            <a:ext cx="1464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Red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B2E685-84F7-EB58-4167-E8BB2B0CBBF9}"/>
              </a:ext>
            </a:extLst>
          </p:cNvPr>
          <p:cNvSpPr txBox="1"/>
          <p:nvPr/>
        </p:nvSpPr>
        <p:spPr>
          <a:xfrm>
            <a:off x="800101" y="1635758"/>
            <a:ext cx="1619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Black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F9B52E-6F2D-BCA1-7C25-9D788EF37F26}"/>
              </a:ext>
            </a:extLst>
          </p:cNvPr>
          <p:cNvSpPr txBox="1"/>
          <p:nvPr/>
        </p:nvSpPr>
        <p:spPr>
          <a:xfrm>
            <a:off x="838215" y="1867962"/>
            <a:ext cx="1504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Pale Horse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11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6D80D89-CDCA-E915-AEC3-623793F2771A}"/>
              </a:ext>
            </a:extLst>
          </p:cNvPr>
          <p:cNvSpPr/>
          <p:nvPr/>
        </p:nvSpPr>
        <p:spPr>
          <a:xfrm>
            <a:off x="11200160" y="1197130"/>
            <a:ext cx="569190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Silence in Heaven            Angel w/ Censer     Voices, Thunderings     Lightnings &amp; Earthquake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F7E6D-5D47-5DEA-3167-1300524ADC21}"/>
              </a:ext>
            </a:extLst>
          </p:cNvPr>
          <p:cNvSpPr txBox="1"/>
          <p:nvPr/>
        </p:nvSpPr>
        <p:spPr>
          <a:xfrm>
            <a:off x="11206253" y="1164365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CFE5D86-3236-215A-A76C-A4738F13EF01}"/>
              </a:ext>
            </a:extLst>
          </p:cNvPr>
          <p:cNvSpPr/>
          <p:nvPr/>
        </p:nvSpPr>
        <p:spPr>
          <a:xfrm>
            <a:off x="495300" y="1368420"/>
            <a:ext cx="10672754" cy="236879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1716732-A0D8-FCE1-601C-AAECC973E830}"/>
              </a:ext>
            </a:extLst>
          </p:cNvPr>
          <p:cNvSpPr/>
          <p:nvPr/>
        </p:nvSpPr>
        <p:spPr>
          <a:xfrm>
            <a:off x="695325" y="1631083"/>
            <a:ext cx="10472728" cy="236879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10A38E-5B2A-F3EC-5C24-7343B702D731}"/>
              </a:ext>
            </a:extLst>
          </p:cNvPr>
          <p:cNvSpPr/>
          <p:nvPr/>
        </p:nvSpPr>
        <p:spPr>
          <a:xfrm>
            <a:off x="800101" y="1890395"/>
            <a:ext cx="10367952" cy="2368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3CB75A-1D64-FF2D-47F7-342486664E8E}"/>
              </a:ext>
            </a:extLst>
          </p:cNvPr>
          <p:cNvSpPr txBox="1"/>
          <p:nvPr/>
        </p:nvSpPr>
        <p:spPr>
          <a:xfrm>
            <a:off x="76205" y="716458"/>
            <a:ext cx="144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~32 AD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ED790E2-1E6F-1910-DF81-B852BA0AF12C}"/>
              </a:ext>
            </a:extLst>
          </p:cNvPr>
          <p:cNvSpPr/>
          <p:nvPr/>
        </p:nvSpPr>
        <p:spPr>
          <a:xfrm>
            <a:off x="257183" y="1109559"/>
            <a:ext cx="10910871" cy="23687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FE725-1C19-D1CD-0F1C-C3FDC9002E86}"/>
              </a:ext>
            </a:extLst>
          </p:cNvPr>
          <p:cNvSpPr/>
          <p:nvPr/>
        </p:nvSpPr>
        <p:spPr>
          <a:xfrm>
            <a:off x="2809935" y="1178755"/>
            <a:ext cx="647700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Martyred Souls Under Altar                                    "How Long"                                 White Robes                    Wait for the Remnant</a:t>
            </a:r>
            <a:r>
              <a:rPr lang="en-US" sz="600" dirty="0"/>
              <a:t> </a:t>
            </a:r>
            <a:endParaRPr lang="en-US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8C5AE2-394D-4B9E-12E9-773950C32432}"/>
              </a:ext>
            </a:extLst>
          </p:cNvPr>
          <p:cNvSpPr txBox="1"/>
          <p:nvPr/>
        </p:nvSpPr>
        <p:spPr>
          <a:xfrm>
            <a:off x="3005197" y="1111812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57E222-8D9E-2760-5CD5-387EBDFD5291}"/>
              </a:ext>
            </a:extLst>
          </p:cNvPr>
          <p:cNvSpPr/>
          <p:nvPr/>
        </p:nvSpPr>
        <p:spPr>
          <a:xfrm>
            <a:off x="9544807" y="1162387"/>
            <a:ext cx="584131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Earthquake                                    Black Sun        Blood Moon                                Stars Fall                    Mts &amp; Isles Move        Men Hide from God's  Wrath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53CCD-1623-C97B-97FE-136423B1C00C}"/>
              </a:ext>
            </a:extLst>
          </p:cNvPr>
          <p:cNvSpPr txBox="1"/>
          <p:nvPr/>
        </p:nvSpPr>
        <p:spPr>
          <a:xfrm>
            <a:off x="9708284" y="1109559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1D96B6-74ED-A5FB-06A1-A365EAC0B93C}"/>
              </a:ext>
            </a:extLst>
          </p:cNvPr>
          <p:cNvSpPr/>
          <p:nvPr/>
        </p:nvSpPr>
        <p:spPr>
          <a:xfrm>
            <a:off x="11168052" y="3073555"/>
            <a:ext cx="606249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Nations Become God's                   Voices, Thunderings      Lightnings &amp; Earthquake        Temple Opened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693BA-9596-218D-A5FF-0A89353B249C}"/>
              </a:ext>
            </a:extLst>
          </p:cNvPr>
          <p:cNvSpPr/>
          <p:nvPr/>
        </p:nvSpPr>
        <p:spPr>
          <a:xfrm>
            <a:off x="11163101" y="4838789"/>
            <a:ext cx="606249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the Air                "It is Done"     Voices,Thun-derings         Lightnings, Earthquake &amp; Hail             Mts &amp; Isles Move</a:t>
            </a: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56312-FFC3-26B5-3478-2631AA489DCD}"/>
              </a:ext>
            </a:extLst>
          </p:cNvPr>
          <p:cNvSpPr txBox="1"/>
          <p:nvPr/>
        </p:nvSpPr>
        <p:spPr>
          <a:xfrm>
            <a:off x="11206253" y="4809651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C750A-CC43-A7CE-3A3A-E709771DBD91}"/>
              </a:ext>
            </a:extLst>
          </p:cNvPr>
          <p:cNvSpPr txBox="1"/>
          <p:nvPr/>
        </p:nvSpPr>
        <p:spPr>
          <a:xfrm>
            <a:off x="11511053" y="1469165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90068-D81D-0399-5F87-E78E5BDAF7BF}"/>
              </a:ext>
            </a:extLst>
          </p:cNvPr>
          <p:cNvSpPr txBox="1"/>
          <p:nvPr/>
        </p:nvSpPr>
        <p:spPr>
          <a:xfrm>
            <a:off x="11222817" y="3023572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381171-AA30-120D-FEC2-DE65566896EA}"/>
              </a:ext>
            </a:extLst>
          </p:cNvPr>
          <p:cNvSpPr/>
          <p:nvPr/>
        </p:nvSpPr>
        <p:spPr>
          <a:xfrm>
            <a:off x="11139406" y="1023715"/>
            <a:ext cx="676273" cy="48105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354F5-097C-C625-A76E-CE84DFEBA240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Possible Arrangement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B09BA2-BA2D-32AA-6541-924819A07B05}"/>
              </a:ext>
            </a:extLst>
          </p:cNvPr>
          <p:cNvSpPr/>
          <p:nvPr/>
        </p:nvSpPr>
        <p:spPr>
          <a:xfrm>
            <a:off x="10211439" y="1166965"/>
            <a:ext cx="638896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</a:rPr>
              <a:t>Great Multitude in Heaven</a:t>
            </a:r>
          </a:p>
          <a:p>
            <a:pPr algn="ctr"/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4B5FF0-C67F-9CC2-3E62-E9E82891766E}"/>
              </a:ext>
            </a:extLst>
          </p:cNvPr>
          <p:cNvSpPr txBox="1"/>
          <p:nvPr/>
        </p:nvSpPr>
        <p:spPr>
          <a:xfrm>
            <a:off x="10211440" y="1114137"/>
            <a:ext cx="58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7b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8C876-8C15-4EB9-1794-6BD3387DA09E}"/>
              </a:ext>
            </a:extLst>
          </p:cNvPr>
          <p:cNvSpPr txBox="1"/>
          <p:nvPr/>
        </p:nvSpPr>
        <p:spPr>
          <a:xfrm>
            <a:off x="11168053" y="485625"/>
            <a:ext cx="89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Yeshua’s Return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B84963-CCB4-74B0-3078-0D637105A016}"/>
              </a:ext>
            </a:extLst>
          </p:cNvPr>
          <p:cNvSpPr txBox="1"/>
          <p:nvPr/>
        </p:nvSpPr>
        <p:spPr>
          <a:xfrm>
            <a:off x="323858" y="1111813"/>
            <a:ext cx="144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White Horse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331F1C-DCED-52C1-3939-BBBAF106213D}"/>
              </a:ext>
            </a:extLst>
          </p:cNvPr>
          <p:cNvSpPr txBox="1"/>
          <p:nvPr/>
        </p:nvSpPr>
        <p:spPr>
          <a:xfrm>
            <a:off x="561982" y="1378515"/>
            <a:ext cx="1464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Red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C6957E-753C-1197-DE39-381EF07556C8}"/>
              </a:ext>
            </a:extLst>
          </p:cNvPr>
          <p:cNvSpPr txBox="1"/>
          <p:nvPr/>
        </p:nvSpPr>
        <p:spPr>
          <a:xfrm>
            <a:off x="800101" y="1635758"/>
            <a:ext cx="1619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Black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E2E9D5-1D43-9E96-74FA-AC9ABD8C5A7C}"/>
              </a:ext>
            </a:extLst>
          </p:cNvPr>
          <p:cNvSpPr txBox="1"/>
          <p:nvPr/>
        </p:nvSpPr>
        <p:spPr>
          <a:xfrm>
            <a:off x="838215" y="1867962"/>
            <a:ext cx="1504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Pale Horse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9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6D80D89-CDCA-E915-AEC3-623793F2771A}"/>
              </a:ext>
            </a:extLst>
          </p:cNvPr>
          <p:cNvSpPr/>
          <p:nvPr/>
        </p:nvSpPr>
        <p:spPr>
          <a:xfrm>
            <a:off x="11200160" y="1197130"/>
            <a:ext cx="569190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Silence in Heaven            Angel w/ Censer     Voices, Thunderings     Lightnings &amp; Earthquake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F7E6D-5D47-5DEA-3167-1300524ADC21}"/>
              </a:ext>
            </a:extLst>
          </p:cNvPr>
          <p:cNvSpPr txBox="1"/>
          <p:nvPr/>
        </p:nvSpPr>
        <p:spPr>
          <a:xfrm>
            <a:off x="11206253" y="1164365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CFE5D86-3236-215A-A76C-A4738F13EF01}"/>
              </a:ext>
            </a:extLst>
          </p:cNvPr>
          <p:cNvSpPr/>
          <p:nvPr/>
        </p:nvSpPr>
        <p:spPr>
          <a:xfrm>
            <a:off x="495300" y="1368420"/>
            <a:ext cx="10672754" cy="236879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1716732-A0D8-FCE1-601C-AAECC973E830}"/>
              </a:ext>
            </a:extLst>
          </p:cNvPr>
          <p:cNvSpPr/>
          <p:nvPr/>
        </p:nvSpPr>
        <p:spPr>
          <a:xfrm>
            <a:off x="695325" y="1631083"/>
            <a:ext cx="10472728" cy="236879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10A38E-5B2A-F3EC-5C24-7343B702D731}"/>
              </a:ext>
            </a:extLst>
          </p:cNvPr>
          <p:cNvSpPr/>
          <p:nvPr/>
        </p:nvSpPr>
        <p:spPr>
          <a:xfrm>
            <a:off x="800101" y="1890395"/>
            <a:ext cx="10367952" cy="2368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3CB75A-1D64-FF2D-47F7-342486664E8E}"/>
              </a:ext>
            </a:extLst>
          </p:cNvPr>
          <p:cNvSpPr txBox="1"/>
          <p:nvPr/>
        </p:nvSpPr>
        <p:spPr>
          <a:xfrm>
            <a:off x="76205" y="716458"/>
            <a:ext cx="144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~32 AD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ED790E2-1E6F-1910-DF81-B852BA0AF12C}"/>
              </a:ext>
            </a:extLst>
          </p:cNvPr>
          <p:cNvSpPr/>
          <p:nvPr/>
        </p:nvSpPr>
        <p:spPr>
          <a:xfrm>
            <a:off x="257183" y="1109559"/>
            <a:ext cx="10910871" cy="23687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FE725-1C19-D1CD-0F1C-C3FDC9002E86}"/>
              </a:ext>
            </a:extLst>
          </p:cNvPr>
          <p:cNvSpPr/>
          <p:nvPr/>
        </p:nvSpPr>
        <p:spPr>
          <a:xfrm>
            <a:off x="2809935" y="1178755"/>
            <a:ext cx="647700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Martyred Souls Under Altar                                    "How Long"                                 White Robes                    Wait for the Remnant</a:t>
            </a:r>
            <a:r>
              <a:rPr lang="en-US" sz="600" dirty="0"/>
              <a:t> </a:t>
            </a:r>
            <a:endParaRPr lang="en-US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8C5AE2-394D-4B9E-12E9-773950C32432}"/>
              </a:ext>
            </a:extLst>
          </p:cNvPr>
          <p:cNvSpPr txBox="1"/>
          <p:nvPr/>
        </p:nvSpPr>
        <p:spPr>
          <a:xfrm>
            <a:off x="3005197" y="1111812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57E222-8D9E-2760-5CD5-387EBDFD5291}"/>
              </a:ext>
            </a:extLst>
          </p:cNvPr>
          <p:cNvSpPr/>
          <p:nvPr/>
        </p:nvSpPr>
        <p:spPr>
          <a:xfrm>
            <a:off x="9544807" y="1162387"/>
            <a:ext cx="584131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Earthquake                                    Black Sun        Blood Moon                                Stars Fall                    Mts &amp; Isles Move        Men Hide from God's  Wrath</a:t>
            </a:r>
            <a:r>
              <a:rPr lang="en-US" sz="500" dirty="0"/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53CCD-1623-C97B-97FE-136423B1C00C}"/>
              </a:ext>
            </a:extLst>
          </p:cNvPr>
          <p:cNvSpPr txBox="1"/>
          <p:nvPr/>
        </p:nvSpPr>
        <p:spPr>
          <a:xfrm>
            <a:off x="9708284" y="1109559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1D96B6-74ED-A5FB-06A1-A365EAC0B93C}"/>
              </a:ext>
            </a:extLst>
          </p:cNvPr>
          <p:cNvSpPr/>
          <p:nvPr/>
        </p:nvSpPr>
        <p:spPr>
          <a:xfrm>
            <a:off x="11168052" y="3073555"/>
            <a:ext cx="606249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Nations Become God's                   Voices, Thunderings      Lightnings &amp; Earthquake        Temple Opened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693BA-9596-218D-A5FF-0A89353B249C}"/>
              </a:ext>
            </a:extLst>
          </p:cNvPr>
          <p:cNvSpPr/>
          <p:nvPr/>
        </p:nvSpPr>
        <p:spPr>
          <a:xfrm>
            <a:off x="11163101" y="4838789"/>
            <a:ext cx="606249" cy="854846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the Air                "It is Done"     Voices,Thun-derings         Lightnings, Earthquake &amp; Hail             Mts &amp; Isles Move</a:t>
            </a: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56312-FFC3-26B5-3478-2631AA489DCD}"/>
              </a:ext>
            </a:extLst>
          </p:cNvPr>
          <p:cNvSpPr txBox="1"/>
          <p:nvPr/>
        </p:nvSpPr>
        <p:spPr>
          <a:xfrm>
            <a:off x="11206253" y="4809651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C750A-CC43-A7CE-3A3A-E709771DBD91}"/>
              </a:ext>
            </a:extLst>
          </p:cNvPr>
          <p:cNvSpPr txBox="1"/>
          <p:nvPr/>
        </p:nvSpPr>
        <p:spPr>
          <a:xfrm>
            <a:off x="11511053" y="1469165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90068-D81D-0399-5F87-E78E5BDAF7BF}"/>
              </a:ext>
            </a:extLst>
          </p:cNvPr>
          <p:cNvSpPr txBox="1"/>
          <p:nvPr/>
        </p:nvSpPr>
        <p:spPr>
          <a:xfrm>
            <a:off x="11222817" y="3023572"/>
            <a:ext cx="523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381171-AA30-120D-FEC2-DE65566896EA}"/>
              </a:ext>
            </a:extLst>
          </p:cNvPr>
          <p:cNvSpPr/>
          <p:nvPr/>
        </p:nvSpPr>
        <p:spPr>
          <a:xfrm>
            <a:off x="11139406" y="1023715"/>
            <a:ext cx="676273" cy="48105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354F5-097C-C625-A76E-CE84DFEBA240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Possible Arrangement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D70BC3-8248-3C3B-094D-CF5C236D99E0}"/>
              </a:ext>
            </a:extLst>
          </p:cNvPr>
          <p:cNvSpPr/>
          <p:nvPr/>
        </p:nvSpPr>
        <p:spPr>
          <a:xfrm>
            <a:off x="4608247" y="3037108"/>
            <a:ext cx="584131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</a:rPr>
              <a:t>144,000 Sealed </a:t>
            </a:r>
            <a:r>
              <a:rPr lang="en-US" sz="800" dirty="0"/>
              <a:t> </a:t>
            </a:r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DB7F4-A249-C68B-D527-7E3311C18A93}"/>
              </a:ext>
            </a:extLst>
          </p:cNvPr>
          <p:cNvSpPr txBox="1"/>
          <p:nvPr/>
        </p:nvSpPr>
        <p:spPr>
          <a:xfrm>
            <a:off x="4608248" y="2984280"/>
            <a:ext cx="58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7a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B09BA2-BA2D-32AA-6541-924819A07B05}"/>
              </a:ext>
            </a:extLst>
          </p:cNvPr>
          <p:cNvSpPr/>
          <p:nvPr/>
        </p:nvSpPr>
        <p:spPr>
          <a:xfrm>
            <a:off x="10211439" y="1166965"/>
            <a:ext cx="638896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800" b="1" dirty="0">
                <a:solidFill>
                  <a:srgbClr val="000000"/>
                </a:solidFill>
                <a:latin typeface="Arial" panose="020B0604020202020204" pitchFamily="34" charset="0"/>
              </a:rPr>
              <a:t>Great Multitude in Heaven</a:t>
            </a:r>
          </a:p>
          <a:p>
            <a:pPr algn="ctr"/>
            <a:endParaRPr lang="en-US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4B5FF0-C67F-9CC2-3E62-E9E82891766E}"/>
              </a:ext>
            </a:extLst>
          </p:cNvPr>
          <p:cNvSpPr txBox="1"/>
          <p:nvPr/>
        </p:nvSpPr>
        <p:spPr>
          <a:xfrm>
            <a:off x="10211440" y="1114137"/>
            <a:ext cx="58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Ch. 7b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D7A0A9-7DBA-337A-FCBC-8B9DD359FB5C}"/>
              </a:ext>
            </a:extLst>
          </p:cNvPr>
          <p:cNvSpPr/>
          <p:nvPr/>
        </p:nvSpPr>
        <p:spPr>
          <a:xfrm>
            <a:off x="5438224" y="3023572"/>
            <a:ext cx="368617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Trumpet Judgments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C282A8-032A-664D-5665-AB09D0FFB155}"/>
              </a:ext>
            </a:extLst>
          </p:cNvPr>
          <p:cNvCxnSpPr/>
          <p:nvPr/>
        </p:nvCxnSpPr>
        <p:spPr>
          <a:xfrm>
            <a:off x="6076399" y="3023572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294580-5C3F-0289-1EFA-9CE36272802D}"/>
              </a:ext>
            </a:extLst>
          </p:cNvPr>
          <p:cNvCxnSpPr/>
          <p:nvPr/>
        </p:nvCxnSpPr>
        <p:spPr>
          <a:xfrm>
            <a:off x="6733624" y="3023570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96A073-6BE1-F2C4-5BDE-32089575417D}"/>
              </a:ext>
            </a:extLst>
          </p:cNvPr>
          <p:cNvCxnSpPr/>
          <p:nvPr/>
        </p:nvCxnSpPr>
        <p:spPr>
          <a:xfrm>
            <a:off x="7352749" y="3042622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480CD-3A46-F14E-F8FB-A2178F6513D4}"/>
              </a:ext>
            </a:extLst>
          </p:cNvPr>
          <p:cNvCxnSpPr/>
          <p:nvPr/>
        </p:nvCxnSpPr>
        <p:spPr>
          <a:xfrm>
            <a:off x="7952824" y="3023571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546E3E-88ED-D7B6-6C0C-12CFBDCFBE10}"/>
              </a:ext>
            </a:extLst>
          </p:cNvPr>
          <p:cNvCxnSpPr/>
          <p:nvPr/>
        </p:nvCxnSpPr>
        <p:spPr>
          <a:xfrm>
            <a:off x="8543374" y="3023572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A195F60-8146-CB6D-2290-AD5C912494A2}"/>
              </a:ext>
            </a:extLst>
          </p:cNvPr>
          <p:cNvSpPr txBox="1"/>
          <p:nvPr/>
        </p:nvSpPr>
        <p:spPr>
          <a:xfrm>
            <a:off x="5666825" y="3042620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A12704-A99D-FC22-F251-E8E18B2BCAB6}"/>
              </a:ext>
            </a:extLst>
          </p:cNvPr>
          <p:cNvSpPr txBox="1"/>
          <p:nvPr/>
        </p:nvSpPr>
        <p:spPr>
          <a:xfrm>
            <a:off x="6295474" y="3052143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34ACAA-2328-B063-F176-BCF335030AC3}"/>
              </a:ext>
            </a:extLst>
          </p:cNvPr>
          <p:cNvSpPr txBox="1"/>
          <p:nvPr/>
        </p:nvSpPr>
        <p:spPr>
          <a:xfrm>
            <a:off x="6919363" y="3052143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C688A3-D55B-ECE4-7F5A-0D30D87FD3D4}"/>
              </a:ext>
            </a:extLst>
          </p:cNvPr>
          <p:cNvSpPr txBox="1"/>
          <p:nvPr/>
        </p:nvSpPr>
        <p:spPr>
          <a:xfrm>
            <a:off x="7543249" y="3052143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35F233-921C-E8B6-C1B6-71F7D78B4392}"/>
              </a:ext>
            </a:extLst>
          </p:cNvPr>
          <p:cNvSpPr txBox="1"/>
          <p:nvPr/>
        </p:nvSpPr>
        <p:spPr>
          <a:xfrm>
            <a:off x="8095699" y="3052143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34DAA4-CA88-626B-6F12-82AFFC49FA26}"/>
              </a:ext>
            </a:extLst>
          </p:cNvPr>
          <p:cNvSpPr txBox="1"/>
          <p:nvPr/>
        </p:nvSpPr>
        <p:spPr>
          <a:xfrm>
            <a:off x="8676723" y="3052143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76084BF-2107-6DD8-9293-4428C9A92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823" y="3334453"/>
            <a:ext cx="262151" cy="29263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1DEB800-9E5E-CE0E-888A-DCAE361A8034}"/>
              </a:ext>
            </a:extLst>
          </p:cNvPr>
          <p:cNvSpPr txBox="1"/>
          <p:nvPr/>
        </p:nvSpPr>
        <p:spPr>
          <a:xfrm>
            <a:off x="11168053" y="485625"/>
            <a:ext cx="89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Yeshua’s Return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D6CE61-3E8A-DC4A-2493-44503B760660}"/>
              </a:ext>
            </a:extLst>
          </p:cNvPr>
          <p:cNvSpPr txBox="1"/>
          <p:nvPr/>
        </p:nvSpPr>
        <p:spPr>
          <a:xfrm>
            <a:off x="323858" y="1111813"/>
            <a:ext cx="144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White Horse 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CA5D9B-DF45-B21D-412E-092C39EC49CD}"/>
              </a:ext>
            </a:extLst>
          </p:cNvPr>
          <p:cNvSpPr txBox="1"/>
          <p:nvPr/>
        </p:nvSpPr>
        <p:spPr>
          <a:xfrm>
            <a:off x="561982" y="1378515"/>
            <a:ext cx="1464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Red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8F6005-E460-3B4C-4DC1-05B7504BF191}"/>
              </a:ext>
            </a:extLst>
          </p:cNvPr>
          <p:cNvSpPr txBox="1"/>
          <p:nvPr/>
        </p:nvSpPr>
        <p:spPr>
          <a:xfrm>
            <a:off x="800101" y="1635758"/>
            <a:ext cx="1619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Black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8370DF-03F4-4DD6-935E-F4F8A52FAE67}"/>
              </a:ext>
            </a:extLst>
          </p:cNvPr>
          <p:cNvSpPr txBox="1"/>
          <p:nvPr/>
        </p:nvSpPr>
        <p:spPr>
          <a:xfrm>
            <a:off x="838215" y="1867962"/>
            <a:ext cx="1504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Pale Horse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4232254-234C-452D-B864-208B90729BFD" descr="IMG_3574.jpg">
            <a:extLst>
              <a:ext uri="{FF2B5EF4-FFF2-40B4-BE49-F238E27FC236}">
                <a16:creationId xmlns:a16="http://schemas.microsoft.com/office/drawing/2014/main" id="{27F2A8C5-B700-F05F-EA4E-D58595660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842" y="1485900"/>
            <a:ext cx="1292011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ACA662-3CB3-5451-B9E7-81A8F59CF973}"/>
              </a:ext>
            </a:extLst>
          </p:cNvPr>
          <p:cNvSpPr/>
          <p:nvPr/>
        </p:nvSpPr>
        <p:spPr>
          <a:xfrm>
            <a:off x="85724" y="1390650"/>
            <a:ext cx="11839575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1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804056-728C-8107-FCF7-E26BC487C5DC}"/>
              </a:ext>
            </a:extLst>
          </p:cNvPr>
          <p:cNvSpPr/>
          <p:nvPr/>
        </p:nvSpPr>
        <p:spPr>
          <a:xfrm>
            <a:off x="3409951" y="3197196"/>
            <a:ext cx="368617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Trumpet Judgments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(God’s Wrath)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0FED5F-ECF9-55E3-1EDD-755D35FF1E47}"/>
              </a:ext>
            </a:extLst>
          </p:cNvPr>
          <p:cNvCxnSpPr/>
          <p:nvPr/>
        </p:nvCxnSpPr>
        <p:spPr>
          <a:xfrm>
            <a:off x="4048126" y="319719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005E3B-FF44-7244-4370-AFAE5C2C7257}"/>
              </a:ext>
            </a:extLst>
          </p:cNvPr>
          <p:cNvCxnSpPr/>
          <p:nvPr/>
        </p:nvCxnSpPr>
        <p:spPr>
          <a:xfrm>
            <a:off x="4705351" y="3197194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56CEC5-D632-3D42-972A-B6AE05B70B7A}"/>
              </a:ext>
            </a:extLst>
          </p:cNvPr>
          <p:cNvCxnSpPr/>
          <p:nvPr/>
        </p:nvCxnSpPr>
        <p:spPr>
          <a:xfrm>
            <a:off x="5324476" y="321624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13AEFB-2EC0-A79C-03BC-1BE28AE51CB4}"/>
              </a:ext>
            </a:extLst>
          </p:cNvPr>
          <p:cNvCxnSpPr/>
          <p:nvPr/>
        </p:nvCxnSpPr>
        <p:spPr>
          <a:xfrm>
            <a:off x="5924551" y="3197195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9DA0A9-1436-109B-5AFF-294CD0B331ED}"/>
              </a:ext>
            </a:extLst>
          </p:cNvPr>
          <p:cNvCxnSpPr/>
          <p:nvPr/>
        </p:nvCxnSpPr>
        <p:spPr>
          <a:xfrm>
            <a:off x="6515101" y="319719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F938D0F-5740-E2A3-C2BB-63DD1B190B83}"/>
              </a:ext>
            </a:extLst>
          </p:cNvPr>
          <p:cNvSpPr/>
          <p:nvPr/>
        </p:nvSpPr>
        <p:spPr>
          <a:xfrm>
            <a:off x="3586160" y="5025779"/>
            <a:ext cx="3686176" cy="88582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Bowl Judgments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(God’s Wrath)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A8F288-1642-033B-96D7-A3042258D049}"/>
              </a:ext>
            </a:extLst>
          </p:cNvPr>
          <p:cNvCxnSpPr/>
          <p:nvPr/>
        </p:nvCxnSpPr>
        <p:spPr>
          <a:xfrm>
            <a:off x="4224335" y="502577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A2629A-FF19-3508-6A73-E38BAFA27598}"/>
              </a:ext>
            </a:extLst>
          </p:cNvPr>
          <p:cNvCxnSpPr/>
          <p:nvPr/>
        </p:nvCxnSpPr>
        <p:spPr>
          <a:xfrm>
            <a:off x="4881560" y="502577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7072DB-A705-08EF-CD67-CAB49B38736F}"/>
              </a:ext>
            </a:extLst>
          </p:cNvPr>
          <p:cNvCxnSpPr/>
          <p:nvPr/>
        </p:nvCxnSpPr>
        <p:spPr>
          <a:xfrm>
            <a:off x="5500685" y="504482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82079C-6427-2C65-223F-DD9146AF5C22}"/>
              </a:ext>
            </a:extLst>
          </p:cNvPr>
          <p:cNvCxnSpPr/>
          <p:nvPr/>
        </p:nvCxnSpPr>
        <p:spPr>
          <a:xfrm>
            <a:off x="6100760" y="502577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4F56ED-CD63-8F39-2E79-580AA0DA6630}"/>
              </a:ext>
            </a:extLst>
          </p:cNvPr>
          <p:cNvCxnSpPr/>
          <p:nvPr/>
        </p:nvCxnSpPr>
        <p:spPr>
          <a:xfrm>
            <a:off x="6691310" y="502577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1C0DBE8-57D4-4435-5520-FBDDE74F4942}"/>
              </a:ext>
            </a:extLst>
          </p:cNvPr>
          <p:cNvSpPr txBox="1"/>
          <p:nvPr/>
        </p:nvSpPr>
        <p:spPr>
          <a:xfrm>
            <a:off x="3814761" y="503530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08AB77-F6A3-78BD-75D8-72572FD26BFC}"/>
              </a:ext>
            </a:extLst>
          </p:cNvPr>
          <p:cNvSpPr txBox="1"/>
          <p:nvPr/>
        </p:nvSpPr>
        <p:spPr>
          <a:xfrm>
            <a:off x="4443410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759EE3-95D0-99C5-6F86-C6531FE7B772}"/>
              </a:ext>
            </a:extLst>
          </p:cNvPr>
          <p:cNvSpPr txBox="1"/>
          <p:nvPr/>
        </p:nvSpPr>
        <p:spPr>
          <a:xfrm>
            <a:off x="5067299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6EFF8-EF4F-93A8-6E96-0C08E8823240}"/>
              </a:ext>
            </a:extLst>
          </p:cNvPr>
          <p:cNvSpPr txBox="1"/>
          <p:nvPr/>
        </p:nvSpPr>
        <p:spPr>
          <a:xfrm>
            <a:off x="5691185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28DA58-E1F3-35C2-34EE-CCAAB81D0E38}"/>
              </a:ext>
            </a:extLst>
          </p:cNvPr>
          <p:cNvSpPr txBox="1"/>
          <p:nvPr/>
        </p:nvSpPr>
        <p:spPr>
          <a:xfrm>
            <a:off x="6243635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60E297-DA93-F99E-5AB4-1381F77CC721}"/>
              </a:ext>
            </a:extLst>
          </p:cNvPr>
          <p:cNvSpPr txBox="1"/>
          <p:nvPr/>
        </p:nvSpPr>
        <p:spPr>
          <a:xfrm>
            <a:off x="6824659" y="504482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0759EC-C51A-1B44-CAA9-3C15C4FAEF0E}"/>
              </a:ext>
            </a:extLst>
          </p:cNvPr>
          <p:cNvSpPr txBox="1"/>
          <p:nvPr/>
        </p:nvSpPr>
        <p:spPr>
          <a:xfrm>
            <a:off x="3638552" y="321624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CF37A-747C-6563-3B50-35105FA0471E}"/>
              </a:ext>
            </a:extLst>
          </p:cNvPr>
          <p:cNvSpPr txBox="1"/>
          <p:nvPr/>
        </p:nvSpPr>
        <p:spPr>
          <a:xfrm>
            <a:off x="4267201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3300D2-92BD-3E2B-3571-C309DECA5DA4}"/>
              </a:ext>
            </a:extLst>
          </p:cNvPr>
          <p:cNvSpPr txBox="1"/>
          <p:nvPr/>
        </p:nvSpPr>
        <p:spPr>
          <a:xfrm>
            <a:off x="4891090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4AED1E-59EF-E97C-5FBE-4BE0B90A1DC6}"/>
              </a:ext>
            </a:extLst>
          </p:cNvPr>
          <p:cNvSpPr txBox="1"/>
          <p:nvPr/>
        </p:nvSpPr>
        <p:spPr>
          <a:xfrm>
            <a:off x="5514976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149842A-44E5-95D5-1CD9-8AC697A350A3}"/>
              </a:ext>
            </a:extLst>
          </p:cNvPr>
          <p:cNvSpPr txBox="1"/>
          <p:nvPr/>
        </p:nvSpPr>
        <p:spPr>
          <a:xfrm>
            <a:off x="6067426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E908CA-C89D-FCFA-E19F-ED8898E6911B}"/>
              </a:ext>
            </a:extLst>
          </p:cNvPr>
          <p:cNvSpPr txBox="1"/>
          <p:nvPr/>
        </p:nvSpPr>
        <p:spPr>
          <a:xfrm>
            <a:off x="6648450" y="322576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C8880B-B2C5-EE61-1C36-330E464682FD}"/>
              </a:ext>
            </a:extLst>
          </p:cNvPr>
          <p:cNvSpPr/>
          <p:nvPr/>
        </p:nvSpPr>
        <p:spPr>
          <a:xfrm>
            <a:off x="7272337" y="3200171"/>
            <a:ext cx="55244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19E299-140B-245D-F2F5-6EEC17D477D0}"/>
              </a:ext>
            </a:extLst>
          </p:cNvPr>
          <p:cNvSpPr txBox="1"/>
          <p:nvPr/>
        </p:nvSpPr>
        <p:spPr>
          <a:xfrm>
            <a:off x="7415211" y="3200171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B7FE5F-E8D2-4A11-87A8-7ED248EC7A72}"/>
              </a:ext>
            </a:extLst>
          </p:cNvPr>
          <p:cNvSpPr/>
          <p:nvPr/>
        </p:nvSpPr>
        <p:spPr>
          <a:xfrm>
            <a:off x="7272336" y="5025770"/>
            <a:ext cx="552446" cy="88582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165F1D-92B6-D7E3-2AA8-0610F77868A9}"/>
              </a:ext>
            </a:extLst>
          </p:cNvPr>
          <p:cNvSpPr txBox="1"/>
          <p:nvPr/>
        </p:nvSpPr>
        <p:spPr>
          <a:xfrm>
            <a:off x="7419972" y="5054356"/>
            <a:ext cx="257175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EF228E-72CC-E78C-329F-26DE02DEC295}"/>
              </a:ext>
            </a:extLst>
          </p:cNvPr>
          <p:cNvSpPr/>
          <p:nvPr/>
        </p:nvSpPr>
        <p:spPr>
          <a:xfrm>
            <a:off x="3409951" y="1389309"/>
            <a:ext cx="3686176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Seal Judgments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(Tribulation)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EEF4E8-77D1-61A4-BBBA-B728D9FCE821}"/>
              </a:ext>
            </a:extLst>
          </p:cNvPr>
          <p:cNvCxnSpPr/>
          <p:nvPr/>
        </p:nvCxnSpPr>
        <p:spPr>
          <a:xfrm>
            <a:off x="4048126" y="138930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45D8004-3BB7-D9F7-52A8-0ECE545ADFCE}"/>
              </a:ext>
            </a:extLst>
          </p:cNvPr>
          <p:cNvCxnSpPr/>
          <p:nvPr/>
        </p:nvCxnSpPr>
        <p:spPr>
          <a:xfrm>
            <a:off x="4705351" y="138930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E3C2C9-0A09-2254-2512-3318D085FC94}"/>
              </a:ext>
            </a:extLst>
          </p:cNvPr>
          <p:cNvCxnSpPr/>
          <p:nvPr/>
        </p:nvCxnSpPr>
        <p:spPr>
          <a:xfrm>
            <a:off x="5324476" y="140835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E9FD6B-96FB-BEC7-675E-2E4DE4687FDF}"/>
              </a:ext>
            </a:extLst>
          </p:cNvPr>
          <p:cNvCxnSpPr/>
          <p:nvPr/>
        </p:nvCxnSpPr>
        <p:spPr>
          <a:xfrm>
            <a:off x="5924551" y="138930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610B97-2A1E-5F27-56FD-28D564E0521D}"/>
              </a:ext>
            </a:extLst>
          </p:cNvPr>
          <p:cNvCxnSpPr/>
          <p:nvPr/>
        </p:nvCxnSpPr>
        <p:spPr>
          <a:xfrm>
            <a:off x="6515101" y="138930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042D628-A8F7-06D2-4217-192A3FDF5B35}"/>
              </a:ext>
            </a:extLst>
          </p:cNvPr>
          <p:cNvSpPr txBox="1"/>
          <p:nvPr/>
        </p:nvSpPr>
        <p:spPr>
          <a:xfrm>
            <a:off x="3638552" y="139883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699411-8D23-29CB-EF2C-BC7E9FA7CA0D}"/>
              </a:ext>
            </a:extLst>
          </p:cNvPr>
          <p:cNvSpPr txBox="1"/>
          <p:nvPr/>
        </p:nvSpPr>
        <p:spPr>
          <a:xfrm>
            <a:off x="4267201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3C02EA-9C0B-BA64-088D-8E77C9D24A9C}"/>
              </a:ext>
            </a:extLst>
          </p:cNvPr>
          <p:cNvSpPr txBox="1"/>
          <p:nvPr/>
        </p:nvSpPr>
        <p:spPr>
          <a:xfrm>
            <a:off x="4891090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B8DB31-9837-EF85-7BE1-49F3E23E13FA}"/>
              </a:ext>
            </a:extLst>
          </p:cNvPr>
          <p:cNvSpPr txBox="1"/>
          <p:nvPr/>
        </p:nvSpPr>
        <p:spPr>
          <a:xfrm>
            <a:off x="5514976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D6C015-DD08-8909-4283-2B48009697C5}"/>
              </a:ext>
            </a:extLst>
          </p:cNvPr>
          <p:cNvSpPr txBox="1"/>
          <p:nvPr/>
        </p:nvSpPr>
        <p:spPr>
          <a:xfrm>
            <a:off x="6067426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D1A831-047D-B98D-30D0-4C82A26CF27B}"/>
              </a:ext>
            </a:extLst>
          </p:cNvPr>
          <p:cNvSpPr txBox="1"/>
          <p:nvPr/>
        </p:nvSpPr>
        <p:spPr>
          <a:xfrm>
            <a:off x="6648450" y="140835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7D881D6-2700-9C02-69EA-6B6657506D94}"/>
              </a:ext>
            </a:extLst>
          </p:cNvPr>
          <p:cNvSpPr/>
          <p:nvPr/>
        </p:nvSpPr>
        <p:spPr>
          <a:xfrm>
            <a:off x="7272336" y="1398834"/>
            <a:ext cx="552446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DD0E82-F667-F82F-FE0F-AE7B738AB586}"/>
              </a:ext>
            </a:extLst>
          </p:cNvPr>
          <p:cNvSpPr txBox="1"/>
          <p:nvPr/>
        </p:nvSpPr>
        <p:spPr>
          <a:xfrm>
            <a:off x="7419972" y="1427420"/>
            <a:ext cx="25717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271DEB-0B49-C526-34B3-4EB699782524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Event Lines</a:t>
            </a:r>
          </a:p>
        </p:txBody>
      </p:sp>
    </p:spTree>
    <p:extLst>
      <p:ext uri="{BB962C8B-B14F-4D97-AF65-F5344CB8AC3E}">
        <p14:creationId xmlns:p14="http://schemas.microsoft.com/office/powerpoint/2010/main" val="346871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804056-728C-8107-FCF7-E26BC487C5DC}"/>
              </a:ext>
            </a:extLst>
          </p:cNvPr>
          <p:cNvSpPr/>
          <p:nvPr/>
        </p:nvSpPr>
        <p:spPr>
          <a:xfrm>
            <a:off x="6496051" y="3254346"/>
            <a:ext cx="368617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Trumpet Judgments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(God’s Wrath)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0FED5F-ECF9-55E3-1EDD-755D35FF1E47}"/>
              </a:ext>
            </a:extLst>
          </p:cNvPr>
          <p:cNvCxnSpPr/>
          <p:nvPr/>
        </p:nvCxnSpPr>
        <p:spPr>
          <a:xfrm>
            <a:off x="7134226" y="325434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005E3B-FF44-7244-4370-AFAE5C2C7257}"/>
              </a:ext>
            </a:extLst>
          </p:cNvPr>
          <p:cNvCxnSpPr/>
          <p:nvPr/>
        </p:nvCxnSpPr>
        <p:spPr>
          <a:xfrm>
            <a:off x="7791451" y="3254344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56CEC5-D632-3D42-972A-B6AE05B70B7A}"/>
              </a:ext>
            </a:extLst>
          </p:cNvPr>
          <p:cNvCxnSpPr/>
          <p:nvPr/>
        </p:nvCxnSpPr>
        <p:spPr>
          <a:xfrm>
            <a:off x="8410576" y="327339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13AEFB-2EC0-A79C-03BC-1BE28AE51CB4}"/>
              </a:ext>
            </a:extLst>
          </p:cNvPr>
          <p:cNvCxnSpPr/>
          <p:nvPr/>
        </p:nvCxnSpPr>
        <p:spPr>
          <a:xfrm>
            <a:off x="9010651" y="3254345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9DA0A9-1436-109B-5AFF-294CD0B331ED}"/>
              </a:ext>
            </a:extLst>
          </p:cNvPr>
          <p:cNvCxnSpPr/>
          <p:nvPr/>
        </p:nvCxnSpPr>
        <p:spPr>
          <a:xfrm>
            <a:off x="9601201" y="3254346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F938D0F-5740-E2A3-C2BB-63DD1B190B83}"/>
              </a:ext>
            </a:extLst>
          </p:cNvPr>
          <p:cNvSpPr/>
          <p:nvPr/>
        </p:nvSpPr>
        <p:spPr>
          <a:xfrm>
            <a:off x="6672260" y="5082929"/>
            <a:ext cx="3686176" cy="88582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Bowl Judgments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(God’s Wrath)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A8F288-1642-033B-96D7-A3042258D049}"/>
              </a:ext>
            </a:extLst>
          </p:cNvPr>
          <p:cNvCxnSpPr/>
          <p:nvPr/>
        </p:nvCxnSpPr>
        <p:spPr>
          <a:xfrm>
            <a:off x="7310435" y="508292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A2629A-FF19-3508-6A73-E38BAFA27598}"/>
              </a:ext>
            </a:extLst>
          </p:cNvPr>
          <p:cNvCxnSpPr/>
          <p:nvPr/>
        </p:nvCxnSpPr>
        <p:spPr>
          <a:xfrm>
            <a:off x="7967660" y="508292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7072DB-A705-08EF-CD67-CAB49B38736F}"/>
              </a:ext>
            </a:extLst>
          </p:cNvPr>
          <p:cNvCxnSpPr/>
          <p:nvPr/>
        </p:nvCxnSpPr>
        <p:spPr>
          <a:xfrm>
            <a:off x="8586785" y="510197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82079C-6427-2C65-223F-DD9146AF5C22}"/>
              </a:ext>
            </a:extLst>
          </p:cNvPr>
          <p:cNvCxnSpPr/>
          <p:nvPr/>
        </p:nvCxnSpPr>
        <p:spPr>
          <a:xfrm>
            <a:off x="9186860" y="508292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4F56ED-CD63-8F39-2E79-580AA0DA6630}"/>
              </a:ext>
            </a:extLst>
          </p:cNvPr>
          <p:cNvCxnSpPr/>
          <p:nvPr/>
        </p:nvCxnSpPr>
        <p:spPr>
          <a:xfrm>
            <a:off x="9777410" y="508292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1C0DBE8-57D4-4435-5520-FBDDE74F4942}"/>
              </a:ext>
            </a:extLst>
          </p:cNvPr>
          <p:cNvSpPr txBox="1"/>
          <p:nvPr/>
        </p:nvSpPr>
        <p:spPr>
          <a:xfrm>
            <a:off x="6900861" y="509245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08AB77-F6A3-78BD-75D8-72572FD26BFC}"/>
              </a:ext>
            </a:extLst>
          </p:cNvPr>
          <p:cNvSpPr txBox="1"/>
          <p:nvPr/>
        </p:nvSpPr>
        <p:spPr>
          <a:xfrm>
            <a:off x="7529510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759EE3-95D0-99C5-6F86-C6531FE7B772}"/>
              </a:ext>
            </a:extLst>
          </p:cNvPr>
          <p:cNvSpPr txBox="1"/>
          <p:nvPr/>
        </p:nvSpPr>
        <p:spPr>
          <a:xfrm>
            <a:off x="8153399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6EFF8-EF4F-93A8-6E96-0C08E8823240}"/>
              </a:ext>
            </a:extLst>
          </p:cNvPr>
          <p:cNvSpPr txBox="1"/>
          <p:nvPr/>
        </p:nvSpPr>
        <p:spPr>
          <a:xfrm>
            <a:off x="8777285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28DA58-E1F3-35C2-34EE-CCAAB81D0E38}"/>
              </a:ext>
            </a:extLst>
          </p:cNvPr>
          <p:cNvSpPr txBox="1"/>
          <p:nvPr/>
        </p:nvSpPr>
        <p:spPr>
          <a:xfrm>
            <a:off x="9329735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60E297-DA93-F99E-5AB4-1381F77CC721}"/>
              </a:ext>
            </a:extLst>
          </p:cNvPr>
          <p:cNvSpPr txBox="1"/>
          <p:nvPr/>
        </p:nvSpPr>
        <p:spPr>
          <a:xfrm>
            <a:off x="9910759" y="510197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0759EC-C51A-1B44-CAA9-3C15C4FAEF0E}"/>
              </a:ext>
            </a:extLst>
          </p:cNvPr>
          <p:cNvSpPr txBox="1"/>
          <p:nvPr/>
        </p:nvSpPr>
        <p:spPr>
          <a:xfrm>
            <a:off x="6724652" y="327339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CF37A-747C-6563-3B50-35105FA0471E}"/>
              </a:ext>
            </a:extLst>
          </p:cNvPr>
          <p:cNvSpPr txBox="1"/>
          <p:nvPr/>
        </p:nvSpPr>
        <p:spPr>
          <a:xfrm>
            <a:off x="7353301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3300D2-92BD-3E2B-3571-C309DECA5DA4}"/>
              </a:ext>
            </a:extLst>
          </p:cNvPr>
          <p:cNvSpPr txBox="1"/>
          <p:nvPr/>
        </p:nvSpPr>
        <p:spPr>
          <a:xfrm>
            <a:off x="7977190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4AED1E-59EF-E97C-5FBE-4BE0B90A1DC6}"/>
              </a:ext>
            </a:extLst>
          </p:cNvPr>
          <p:cNvSpPr txBox="1"/>
          <p:nvPr/>
        </p:nvSpPr>
        <p:spPr>
          <a:xfrm>
            <a:off x="8601076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149842A-44E5-95D5-1CD9-8AC697A350A3}"/>
              </a:ext>
            </a:extLst>
          </p:cNvPr>
          <p:cNvSpPr txBox="1"/>
          <p:nvPr/>
        </p:nvSpPr>
        <p:spPr>
          <a:xfrm>
            <a:off x="9153526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E908CA-C89D-FCFA-E19F-ED8898E6911B}"/>
              </a:ext>
            </a:extLst>
          </p:cNvPr>
          <p:cNvSpPr txBox="1"/>
          <p:nvPr/>
        </p:nvSpPr>
        <p:spPr>
          <a:xfrm>
            <a:off x="9734550" y="328291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C8880B-B2C5-EE61-1C36-330E464682FD}"/>
              </a:ext>
            </a:extLst>
          </p:cNvPr>
          <p:cNvSpPr/>
          <p:nvPr/>
        </p:nvSpPr>
        <p:spPr>
          <a:xfrm>
            <a:off x="10358437" y="3257321"/>
            <a:ext cx="552446" cy="885823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19E299-140B-245D-F2F5-6EEC17D477D0}"/>
              </a:ext>
            </a:extLst>
          </p:cNvPr>
          <p:cNvSpPr txBox="1"/>
          <p:nvPr/>
        </p:nvSpPr>
        <p:spPr>
          <a:xfrm>
            <a:off x="10501311" y="3257321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B7FE5F-E8D2-4A11-87A8-7ED248EC7A72}"/>
              </a:ext>
            </a:extLst>
          </p:cNvPr>
          <p:cNvSpPr/>
          <p:nvPr/>
        </p:nvSpPr>
        <p:spPr>
          <a:xfrm>
            <a:off x="10358436" y="5082920"/>
            <a:ext cx="552446" cy="885823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165F1D-92B6-D7E3-2AA8-0610F77868A9}"/>
              </a:ext>
            </a:extLst>
          </p:cNvPr>
          <p:cNvSpPr txBox="1"/>
          <p:nvPr/>
        </p:nvSpPr>
        <p:spPr>
          <a:xfrm>
            <a:off x="10506072" y="5111506"/>
            <a:ext cx="257175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EF228E-72CC-E78C-329F-26DE02DEC295}"/>
              </a:ext>
            </a:extLst>
          </p:cNvPr>
          <p:cNvSpPr/>
          <p:nvPr/>
        </p:nvSpPr>
        <p:spPr>
          <a:xfrm>
            <a:off x="6496051" y="1446459"/>
            <a:ext cx="3686176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Seal Judgments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(Tribulation)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EEF4E8-77D1-61A4-BBBA-B728D9FCE821}"/>
              </a:ext>
            </a:extLst>
          </p:cNvPr>
          <p:cNvCxnSpPr/>
          <p:nvPr/>
        </p:nvCxnSpPr>
        <p:spPr>
          <a:xfrm>
            <a:off x="7134226" y="144645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45D8004-3BB7-D9F7-52A8-0ECE545ADFCE}"/>
              </a:ext>
            </a:extLst>
          </p:cNvPr>
          <p:cNvCxnSpPr/>
          <p:nvPr/>
        </p:nvCxnSpPr>
        <p:spPr>
          <a:xfrm>
            <a:off x="7791451" y="1446457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E3C2C9-0A09-2254-2512-3318D085FC94}"/>
              </a:ext>
            </a:extLst>
          </p:cNvPr>
          <p:cNvCxnSpPr/>
          <p:nvPr/>
        </p:nvCxnSpPr>
        <p:spPr>
          <a:xfrm>
            <a:off x="8410576" y="146550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E9FD6B-96FB-BEC7-675E-2E4DE4687FDF}"/>
              </a:ext>
            </a:extLst>
          </p:cNvPr>
          <p:cNvCxnSpPr/>
          <p:nvPr/>
        </p:nvCxnSpPr>
        <p:spPr>
          <a:xfrm>
            <a:off x="9010651" y="1446458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610B97-2A1E-5F27-56FD-28D564E0521D}"/>
              </a:ext>
            </a:extLst>
          </p:cNvPr>
          <p:cNvCxnSpPr/>
          <p:nvPr/>
        </p:nvCxnSpPr>
        <p:spPr>
          <a:xfrm>
            <a:off x="9601201" y="1446459"/>
            <a:ext cx="0" cy="88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9042D628-A8F7-06D2-4217-192A3FDF5B35}"/>
              </a:ext>
            </a:extLst>
          </p:cNvPr>
          <p:cNvSpPr txBox="1"/>
          <p:nvPr/>
        </p:nvSpPr>
        <p:spPr>
          <a:xfrm>
            <a:off x="6724652" y="1455984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699411-8D23-29CB-EF2C-BC7E9FA7CA0D}"/>
              </a:ext>
            </a:extLst>
          </p:cNvPr>
          <p:cNvSpPr txBox="1"/>
          <p:nvPr/>
        </p:nvSpPr>
        <p:spPr>
          <a:xfrm>
            <a:off x="7353301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3C02EA-9C0B-BA64-088D-8E77C9D24A9C}"/>
              </a:ext>
            </a:extLst>
          </p:cNvPr>
          <p:cNvSpPr txBox="1"/>
          <p:nvPr/>
        </p:nvSpPr>
        <p:spPr>
          <a:xfrm>
            <a:off x="7977190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B8DB31-9837-EF85-7BE1-49F3E23E13FA}"/>
              </a:ext>
            </a:extLst>
          </p:cNvPr>
          <p:cNvSpPr txBox="1"/>
          <p:nvPr/>
        </p:nvSpPr>
        <p:spPr>
          <a:xfrm>
            <a:off x="8601076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D6C015-DD08-8909-4283-2B48009697C5}"/>
              </a:ext>
            </a:extLst>
          </p:cNvPr>
          <p:cNvSpPr txBox="1"/>
          <p:nvPr/>
        </p:nvSpPr>
        <p:spPr>
          <a:xfrm>
            <a:off x="9153526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D1A831-047D-B98D-30D0-4C82A26CF27B}"/>
              </a:ext>
            </a:extLst>
          </p:cNvPr>
          <p:cNvSpPr txBox="1"/>
          <p:nvPr/>
        </p:nvSpPr>
        <p:spPr>
          <a:xfrm>
            <a:off x="9734550" y="1465507"/>
            <a:ext cx="25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7D881D6-2700-9C02-69EA-6B6657506D94}"/>
              </a:ext>
            </a:extLst>
          </p:cNvPr>
          <p:cNvSpPr/>
          <p:nvPr/>
        </p:nvSpPr>
        <p:spPr>
          <a:xfrm>
            <a:off x="10358436" y="1455984"/>
            <a:ext cx="552446" cy="885823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DD0E82-F667-F82F-FE0F-AE7B738AB586}"/>
              </a:ext>
            </a:extLst>
          </p:cNvPr>
          <p:cNvSpPr txBox="1"/>
          <p:nvPr/>
        </p:nvSpPr>
        <p:spPr>
          <a:xfrm>
            <a:off x="10506072" y="1484570"/>
            <a:ext cx="257175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271DEB-0B49-C526-34B3-4EB699782524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Testimony 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894579-5F8D-30B6-A332-599DFD5725B2}"/>
              </a:ext>
            </a:extLst>
          </p:cNvPr>
          <p:cNvSpPr txBox="1"/>
          <p:nvPr/>
        </p:nvSpPr>
        <p:spPr>
          <a:xfrm>
            <a:off x="364335" y="1616033"/>
            <a:ext cx="493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Father’s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Testimony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CB8EA-B8BF-E57F-65D5-4B136BF15BB2}"/>
              </a:ext>
            </a:extLst>
          </p:cNvPr>
          <p:cNvSpPr txBox="1"/>
          <p:nvPr/>
        </p:nvSpPr>
        <p:spPr>
          <a:xfrm>
            <a:off x="434580" y="3419155"/>
            <a:ext cx="493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Spirit’s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Testimony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C95C8-B916-DF9C-5CE8-427BDED1D141}"/>
              </a:ext>
            </a:extLst>
          </p:cNvPr>
          <p:cNvSpPr txBox="1"/>
          <p:nvPr/>
        </p:nvSpPr>
        <p:spPr>
          <a:xfrm>
            <a:off x="576262" y="5252503"/>
            <a:ext cx="493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Son’s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Testimony</a:t>
            </a:r>
          </a:p>
        </p:txBody>
      </p:sp>
    </p:spTree>
    <p:extLst>
      <p:ext uri="{BB962C8B-B14F-4D97-AF65-F5344CB8AC3E}">
        <p14:creationId xmlns:p14="http://schemas.microsoft.com/office/powerpoint/2010/main" val="29795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F6D0E-6E2F-12F7-FC0F-84E4F6E2F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0"/>
            <a:ext cx="12191999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8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5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Mts &amp; Isles Move   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 &amp; Earthquake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HarMegiddo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Voices, Thunderings,      Lightnings, Earthquake         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&amp; Hail</a:t>
                      </a:r>
                    </a:p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Mts &amp; Isles Move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63D0B58-E526-5442-B452-4116C44D2179}"/>
              </a:ext>
            </a:extLst>
          </p:cNvPr>
          <p:cNvSpPr/>
          <p:nvPr/>
        </p:nvSpPr>
        <p:spPr>
          <a:xfrm>
            <a:off x="1266825" y="504825"/>
            <a:ext cx="5953125" cy="1981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8878B2-F6D7-E997-9D68-0E16F0D2423C}"/>
              </a:ext>
            </a:extLst>
          </p:cNvPr>
          <p:cNvSpPr txBox="1"/>
          <p:nvPr/>
        </p:nvSpPr>
        <p:spPr>
          <a:xfrm>
            <a:off x="1181100" y="1729084"/>
            <a:ext cx="95059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baseline="30000" dirty="0">
                <a:solidFill>
                  <a:srgbClr val="000000"/>
                </a:solidFill>
                <a:highlight>
                  <a:srgbClr val="FFFFFF"/>
                </a:highlight>
                <a:latin typeface="system-ui"/>
                <a:cs typeface="Arial" panose="020B0604020202020204" pitchFamily="34" charset="0"/>
              </a:rPr>
              <a:t>“</a:t>
            </a:r>
            <a:r>
              <a:rPr lang="en-US" sz="36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I, John, both your brother and companion in the tribulation and kingdom and patience of Jesus Christ, was on the island that is called Patmos …”				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Revelation 1:9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1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17271DEB-0B49-C526-34B3-4EB699782524}"/>
              </a:ext>
            </a:extLst>
          </p:cNvPr>
          <p:cNvSpPr txBox="1"/>
          <p:nvPr/>
        </p:nvSpPr>
        <p:spPr>
          <a:xfrm>
            <a:off x="2026442" y="179939"/>
            <a:ext cx="716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Possible Arrangement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BCF8E9-FC52-6EB6-AB26-AFBD10C41E1A}"/>
              </a:ext>
            </a:extLst>
          </p:cNvPr>
          <p:cNvSpPr/>
          <p:nvPr/>
        </p:nvSpPr>
        <p:spPr>
          <a:xfrm>
            <a:off x="257183" y="1109559"/>
            <a:ext cx="10910871" cy="23687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035DAC-DCDA-B333-A6FE-84BAD04EFDF2}"/>
              </a:ext>
            </a:extLst>
          </p:cNvPr>
          <p:cNvSpPr/>
          <p:nvPr/>
        </p:nvSpPr>
        <p:spPr>
          <a:xfrm>
            <a:off x="495300" y="1368420"/>
            <a:ext cx="10672754" cy="236879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D197E3-4F0C-DD1E-DC90-EFC4A48FD5E6}"/>
              </a:ext>
            </a:extLst>
          </p:cNvPr>
          <p:cNvSpPr/>
          <p:nvPr/>
        </p:nvSpPr>
        <p:spPr>
          <a:xfrm>
            <a:off x="695325" y="1631083"/>
            <a:ext cx="10472728" cy="236879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13781FF-7B44-21A8-B4B9-6CF81488E410}"/>
              </a:ext>
            </a:extLst>
          </p:cNvPr>
          <p:cNvSpPr/>
          <p:nvPr/>
        </p:nvSpPr>
        <p:spPr>
          <a:xfrm>
            <a:off x="800101" y="1890395"/>
            <a:ext cx="10367952" cy="2368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6875C2-0880-0826-713B-9E4F1DFD40C4}"/>
              </a:ext>
            </a:extLst>
          </p:cNvPr>
          <p:cNvSpPr txBox="1"/>
          <p:nvPr/>
        </p:nvSpPr>
        <p:spPr>
          <a:xfrm>
            <a:off x="323858" y="1111813"/>
            <a:ext cx="1447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White Horse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54E9BE-6F0F-6987-30AA-67B9C216F69E}"/>
              </a:ext>
            </a:extLst>
          </p:cNvPr>
          <p:cNvSpPr txBox="1"/>
          <p:nvPr/>
        </p:nvSpPr>
        <p:spPr>
          <a:xfrm>
            <a:off x="561982" y="1378515"/>
            <a:ext cx="1464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Red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FD7241-E929-E616-ABFD-F2A228C9DDE7}"/>
              </a:ext>
            </a:extLst>
          </p:cNvPr>
          <p:cNvSpPr txBox="1"/>
          <p:nvPr/>
        </p:nvSpPr>
        <p:spPr>
          <a:xfrm>
            <a:off x="800101" y="1635758"/>
            <a:ext cx="1619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Black Horse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BB65E6-6840-DB4E-4587-9E6EB928075C}"/>
              </a:ext>
            </a:extLst>
          </p:cNvPr>
          <p:cNvSpPr txBox="1"/>
          <p:nvPr/>
        </p:nvSpPr>
        <p:spPr>
          <a:xfrm>
            <a:off x="838215" y="1867962"/>
            <a:ext cx="1504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Seal: Pale Horse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91EA02-308E-EBCC-71DA-8507232577F4}"/>
              </a:ext>
            </a:extLst>
          </p:cNvPr>
          <p:cNvSpPr txBox="1"/>
          <p:nvPr/>
        </p:nvSpPr>
        <p:spPr>
          <a:xfrm>
            <a:off x="76205" y="716458"/>
            <a:ext cx="1447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~32 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AEF0D5-05A5-3210-E1A4-7D0F8F82B521}"/>
              </a:ext>
            </a:extLst>
          </p:cNvPr>
          <p:cNvSpPr txBox="1"/>
          <p:nvPr/>
        </p:nvSpPr>
        <p:spPr>
          <a:xfrm>
            <a:off x="11168053" y="485625"/>
            <a:ext cx="89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Yeshua’s Return</a:t>
            </a:r>
          </a:p>
        </p:txBody>
      </p:sp>
    </p:spTree>
    <p:extLst>
      <p:ext uri="{BB962C8B-B14F-4D97-AF65-F5344CB8AC3E}">
        <p14:creationId xmlns:p14="http://schemas.microsoft.com/office/powerpoint/2010/main" val="1647391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3272</Words>
  <Application>Microsoft Office PowerPoint</Application>
  <PresentationFormat>Widescreen</PresentationFormat>
  <Paragraphs>606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Baker</dc:creator>
  <cp:lastModifiedBy>Jon Baker</cp:lastModifiedBy>
  <cp:revision>188</cp:revision>
  <cp:lastPrinted>2024-06-25T19:59:07Z</cp:lastPrinted>
  <dcterms:created xsi:type="dcterms:W3CDTF">2024-05-21T20:03:00Z</dcterms:created>
  <dcterms:modified xsi:type="dcterms:W3CDTF">2024-07-18T15:23:10Z</dcterms:modified>
</cp:coreProperties>
</file>