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1167" r:id="rId3"/>
    <p:sldId id="1168" r:id="rId4"/>
    <p:sldId id="1118" r:id="rId5"/>
    <p:sldId id="1153" r:id="rId6"/>
    <p:sldId id="1156" r:id="rId7"/>
    <p:sldId id="1146" r:id="rId8"/>
    <p:sldId id="1155" r:id="rId9"/>
    <p:sldId id="1154" r:id="rId10"/>
    <p:sldId id="648" r:id="rId11"/>
    <p:sldId id="1149" r:id="rId12"/>
    <p:sldId id="1150" r:id="rId13"/>
    <p:sldId id="1152" r:id="rId14"/>
    <p:sldId id="1151" r:id="rId15"/>
    <p:sldId id="1172" r:id="rId16"/>
    <p:sldId id="1157" r:id="rId17"/>
    <p:sldId id="1173" r:id="rId18"/>
    <p:sldId id="1148" r:id="rId19"/>
    <p:sldId id="1158" r:id="rId20"/>
    <p:sldId id="1145" r:id="rId21"/>
    <p:sldId id="1169" r:id="rId22"/>
    <p:sldId id="1171" r:id="rId23"/>
    <p:sldId id="1170" r:id="rId24"/>
    <p:sldId id="1161" r:id="rId2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0" autoAdjust="0"/>
  </p:normalViewPr>
  <p:slideViewPr>
    <p:cSldViewPr snapToGrid="0">
      <p:cViewPr varScale="1">
        <p:scale>
          <a:sx n="100" d="100"/>
          <a:sy n="100" d="100"/>
        </p:scale>
        <p:origin x="990" y="90"/>
      </p:cViewPr>
      <p:guideLst/>
    </p:cSldViewPr>
  </p:slideViewPr>
  <p:outlineViewPr>
    <p:cViewPr>
      <p:scale>
        <a:sx n="33" d="100"/>
        <a:sy n="33" d="100"/>
      </p:scale>
      <p:origin x="0" y="-3816"/>
    </p:cViewPr>
  </p:outlineViewPr>
  <p:notesTextViewPr>
    <p:cViewPr>
      <p:scale>
        <a:sx n="1" d="1"/>
        <a:sy n="1" d="1"/>
      </p:scale>
      <p:origin x="0" y="0"/>
    </p:cViewPr>
  </p:notesTextViewPr>
  <p:notesViewPr>
    <p:cSldViewPr snapToGrid="0">
      <p:cViewPr varScale="1">
        <p:scale>
          <a:sx n="80" d="100"/>
          <a:sy n="80" d="100"/>
        </p:scale>
        <p:origin x="400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95A799C5-12E5-47D8-A585-9B94E243770E}" type="datetimeFigureOut">
              <a:rPr lang="en-US" smtClean="0"/>
              <a:t>9/5/2024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BBD597FD-C39A-4012-AD64-CF019350484F}" type="slidenum">
              <a:rPr lang="en-US" smtClean="0"/>
              <a:t>‹#›</a:t>
            </a:fld>
            <a:endParaRPr lang="en-US" dirty="0"/>
          </a:p>
        </p:txBody>
      </p:sp>
    </p:spTree>
    <p:extLst>
      <p:ext uri="{BB962C8B-B14F-4D97-AF65-F5344CB8AC3E}">
        <p14:creationId xmlns:p14="http://schemas.microsoft.com/office/powerpoint/2010/main" val="369580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3</a:t>
            </a:fld>
            <a:endParaRPr lang="en-US" dirty="0"/>
          </a:p>
        </p:txBody>
      </p:sp>
    </p:spTree>
    <p:extLst>
      <p:ext uri="{BB962C8B-B14F-4D97-AF65-F5344CB8AC3E}">
        <p14:creationId xmlns:p14="http://schemas.microsoft.com/office/powerpoint/2010/main" val="111397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597FD-C39A-4012-AD64-CF019350484F}" type="slidenum">
              <a:rPr lang="en-US" smtClean="0"/>
              <a:t>17</a:t>
            </a:fld>
            <a:endParaRPr lang="en-US" dirty="0"/>
          </a:p>
        </p:txBody>
      </p:sp>
    </p:spTree>
    <p:extLst>
      <p:ext uri="{BB962C8B-B14F-4D97-AF65-F5344CB8AC3E}">
        <p14:creationId xmlns:p14="http://schemas.microsoft.com/office/powerpoint/2010/main" val="81878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4A5E-272A-D4AE-33C3-0FC6C45700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6A0EA-E0F6-C356-CF88-D156EC107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FA7B56-1678-B3F2-407A-4D724DF5357D}"/>
              </a:ext>
            </a:extLst>
          </p:cNvPr>
          <p:cNvSpPr>
            <a:spLocks noGrp="1"/>
          </p:cNvSpPr>
          <p:nvPr>
            <p:ph type="dt" sz="half" idx="10"/>
          </p:nvPr>
        </p:nvSpPr>
        <p:spPr/>
        <p:txBody>
          <a:bodyPr/>
          <a:lstStyle/>
          <a:p>
            <a:fld id="{19A7E523-DC96-4303-9A05-B2A1D07ADA32}" type="datetimeFigureOut">
              <a:rPr lang="en-US" smtClean="0"/>
              <a:t>9/5/2024</a:t>
            </a:fld>
            <a:endParaRPr lang="en-US" dirty="0"/>
          </a:p>
        </p:txBody>
      </p:sp>
      <p:sp>
        <p:nvSpPr>
          <p:cNvPr id="5" name="Footer Placeholder 4">
            <a:extLst>
              <a:ext uri="{FF2B5EF4-FFF2-40B4-BE49-F238E27FC236}">
                <a16:creationId xmlns:a16="http://schemas.microsoft.com/office/drawing/2014/main" id="{D0860AEA-4C9C-56E8-A776-90A3CE1237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CED6A0-8D30-EBD3-B843-68F29DE21C43}"/>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191718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372F-D56A-F033-6422-BA0C596BAE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7B0931-F937-33CA-48D1-B4CB8A2B04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632EB-CCB0-35CF-B856-C75406F8EDC8}"/>
              </a:ext>
            </a:extLst>
          </p:cNvPr>
          <p:cNvSpPr>
            <a:spLocks noGrp="1"/>
          </p:cNvSpPr>
          <p:nvPr>
            <p:ph type="dt" sz="half" idx="10"/>
          </p:nvPr>
        </p:nvSpPr>
        <p:spPr/>
        <p:txBody>
          <a:bodyPr/>
          <a:lstStyle/>
          <a:p>
            <a:fld id="{19A7E523-DC96-4303-9A05-B2A1D07ADA32}" type="datetimeFigureOut">
              <a:rPr lang="en-US" smtClean="0"/>
              <a:t>9/5/2024</a:t>
            </a:fld>
            <a:endParaRPr lang="en-US" dirty="0"/>
          </a:p>
        </p:txBody>
      </p:sp>
      <p:sp>
        <p:nvSpPr>
          <p:cNvPr id="5" name="Footer Placeholder 4">
            <a:extLst>
              <a:ext uri="{FF2B5EF4-FFF2-40B4-BE49-F238E27FC236}">
                <a16:creationId xmlns:a16="http://schemas.microsoft.com/office/drawing/2014/main" id="{2F30B98F-E8FB-1404-B1AC-3CDFB0020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4D50F5-6804-697D-00C5-A65B376E32C1}"/>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93903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9798C3-C24E-1BA8-A5F3-362EDDB3A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968CF1-FD3F-420B-07A2-F547A1FB80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09C73-C666-3914-7721-0BB170E5C695}"/>
              </a:ext>
            </a:extLst>
          </p:cNvPr>
          <p:cNvSpPr>
            <a:spLocks noGrp="1"/>
          </p:cNvSpPr>
          <p:nvPr>
            <p:ph type="dt" sz="half" idx="10"/>
          </p:nvPr>
        </p:nvSpPr>
        <p:spPr/>
        <p:txBody>
          <a:bodyPr/>
          <a:lstStyle/>
          <a:p>
            <a:fld id="{19A7E523-DC96-4303-9A05-B2A1D07ADA32}" type="datetimeFigureOut">
              <a:rPr lang="en-US" smtClean="0"/>
              <a:t>9/5/2024</a:t>
            </a:fld>
            <a:endParaRPr lang="en-US" dirty="0"/>
          </a:p>
        </p:txBody>
      </p:sp>
      <p:sp>
        <p:nvSpPr>
          <p:cNvPr id="5" name="Footer Placeholder 4">
            <a:extLst>
              <a:ext uri="{FF2B5EF4-FFF2-40B4-BE49-F238E27FC236}">
                <a16:creationId xmlns:a16="http://schemas.microsoft.com/office/drawing/2014/main" id="{E9062926-D178-5267-8CE9-FC96AE7E7C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74CAC1-F241-38D4-E5F9-41330C9491FE}"/>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132804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F85F88E-7CCE-4F20-8B01-E8427067FB06}"/>
              </a:ext>
            </a:extLst>
          </p:cNvPr>
          <p:cNvGrpSpPr>
            <a:grpSpLocks/>
          </p:cNvGrpSpPr>
          <p:nvPr/>
        </p:nvGrpSpPr>
        <p:grpSpPr bwMode="auto">
          <a:xfrm>
            <a:off x="1" y="1"/>
            <a:ext cx="12187767" cy="6850063"/>
            <a:chOff x="0" y="0"/>
            <a:chExt cx="5758" cy="4315"/>
          </a:xfrm>
        </p:grpSpPr>
        <p:grpSp>
          <p:nvGrpSpPr>
            <p:cNvPr id="3" name="Group 3">
              <a:extLst>
                <a:ext uri="{FF2B5EF4-FFF2-40B4-BE49-F238E27FC236}">
                  <a16:creationId xmlns:a16="http://schemas.microsoft.com/office/drawing/2014/main" id="{26FF9DF9-656B-CBE4-9A2C-8A17D16EDE45}"/>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96B64D46-6702-FC93-5626-A265EC2BD66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7" name="Freeform 5">
                <a:extLst>
                  <a:ext uri="{FF2B5EF4-FFF2-40B4-BE49-F238E27FC236}">
                    <a16:creationId xmlns:a16="http://schemas.microsoft.com/office/drawing/2014/main" id="{C248D1E2-40D9-95A7-2798-8E018B0EBF3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8" name="Freeform 6">
                <a:extLst>
                  <a:ext uri="{FF2B5EF4-FFF2-40B4-BE49-F238E27FC236}">
                    <a16:creationId xmlns:a16="http://schemas.microsoft.com/office/drawing/2014/main" id="{E9BE9252-82EE-0E59-C08F-F66EF29162FF}"/>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9" name="Freeform 7">
                <a:extLst>
                  <a:ext uri="{FF2B5EF4-FFF2-40B4-BE49-F238E27FC236}">
                    <a16:creationId xmlns:a16="http://schemas.microsoft.com/office/drawing/2014/main" id="{6ECA778B-F0F3-098B-121B-C719F38363C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8">
                <a:extLst>
                  <a:ext uri="{FF2B5EF4-FFF2-40B4-BE49-F238E27FC236}">
                    <a16:creationId xmlns:a16="http://schemas.microsoft.com/office/drawing/2014/main" id="{151B5524-A6B0-F1D0-0F13-1E80F2FD184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grpSp>
        <p:sp>
          <p:nvSpPr>
            <p:cNvPr id="4" name="Freeform 9">
              <a:extLst>
                <a:ext uri="{FF2B5EF4-FFF2-40B4-BE49-F238E27FC236}">
                  <a16:creationId xmlns:a16="http://schemas.microsoft.com/office/drawing/2014/main" id="{327297CA-6BC7-2C63-D872-BBCC14C009BF}"/>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5" name="Freeform 10">
              <a:extLst>
                <a:ext uri="{FF2B5EF4-FFF2-40B4-BE49-F238E27FC236}">
                  <a16:creationId xmlns:a16="http://schemas.microsoft.com/office/drawing/2014/main" id="{C43629DA-FD2D-FD33-7E6F-867E20B83E97}"/>
                </a:ext>
              </a:extLst>
            </p:cNvPr>
            <p:cNvSpPr>
              <a:spLocks/>
            </p:cNvSpPr>
            <p:nvPr/>
          </p:nvSpPr>
          <p:spPr bwMode="hidden">
            <a:xfrm>
              <a:off x="0" y="0"/>
              <a:ext cx="5758" cy="1776"/>
            </a:xfrm>
            <a:custGeom>
              <a:avLst/>
              <a:gdLst>
                <a:gd name="T0" fmla="*/ 0 w 5740"/>
                <a:gd name="T1" fmla="*/ 0 h 1906"/>
                <a:gd name="T2" fmla="*/ 0 w 5740"/>
                <a:gd name="T3" fmla="*/ 661 h 1906"/>
                <a:gd name="T4" fmla="*/ 6016 w 5740"/>
                <a:gd name="T5" fmla="*/ 661 h 1906"/>
                <a:gd name="T6" fmla="*/ 601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75115" name="Rectangle 11"/>
          <p:cNvSpPr>
            <a:spLocks noGrp="1" noChangeArrowheads="1"/>
          </p:cNvSpPr>
          <p:nvPr>
            <p:ph type="ctrTitle" sz="quarter"/>
          </p:nvPr>
        </p:nvSpPr>
        <p:spPr>
          <a:xfrm>
            <a:off x="914400" y="1736726"/>
            <a:ext cx="10363200" cy="1920875"/>
          </a:xfrm>
        </p:spPr>
        <p:txBody>
          <a:bodyPr/>
          <a:lstStyle>
            <a:lvl1pPr>
              <a:defRPr sz="5400"/>
            </a:lvl1pPr>
          </a:lstStyle>
          <a:p>
            <a:pPr lvl="0"/>
            <a:r>
              <a:rPr lang="en-US" altLang="en-US" noProof="0"/>
              <a:t>Click to edit Master title style</a:t>
            </a:r>
          </a:p>
        </p:txBody>
      </p:sp>
      <p:sp>
        <p:nvSpPr>
          <p:cNvPr id="175116" name="Rectangle 12"/>
          <p:cNvSpPr>
            <a:spLocks noGrp="1" noChangeArrowheads="1"/>
          </p:cNvSpPr>
          <p:nvPr>
            <p:ph type="subTitle" sz="quarter" idx="1"/>
          </p:nvPr>
        </p:nvSpPr>
        <p:spPr>
          <a:xfrm>
            <a:off x="1828800" y="3886200"/>
            <a:ext cx="8534400" cy="1752600"/>
          </a:xfrm>
        </p:spPr>
        <p:txBody>
          <a:bodyPr/>
          <a:lstStyle>
            <a:lvl1pPr marL="0" indent="0" algn="ctr">
              <a:defRPr/>
            </a:lvl1pPr>
          </a:lstStyle>
          <a:p>
            <a:pPr lvl="0"/>
            <a:r>
              <a:rPr lang="en-US" altLang="en-US" noProof="0"/>
              <a:t>Click to edit Master subtitle style</a:t>
            </a:r>
          </a:p>
        </p:txBody>
      </p:sp>
      <p:sp>
        <p:nvSpPr>
          <p:cNvPr id="11" name="Rectangle 13">
            <a:extLst>
              <a:ext uri="{FF2B5EF4-FFF2-40B4-BE49-F238E27FC236}">
                <a16:creationId xmlns:a16="http://schemas.microsoft.com/office/drawing/2014/main" id="{CF7D9EF8-9ABF-2DB5-3DCE-58F261BA4AA6}"/>
              </a:ext>
            </a:extLst>
          </p:cNvPr>
          <p:cNvSpPr>
            <a:spLocks noGrp="1" noChangeArrowheads="1"/>
          </p:cNvSpPr>
          <p:nvPr>
            <p:ph type="dt" sz="quarter" idx="10"/>
          </p:nvPr>
        </p:nvSpPr>
        <p:spPr bwMode="auto">
          <a:xfrm>
            <a:off x="609600" y="6248400"/>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ltLang="en-US"/>
          </a:p>
        </p:txBody>
      </p:sp>
      <p:sp>
        <p:nvSpPr>
          <p:cNvPr id="12" name="Rectangle 14">
            <a:extLst>
              <a:ext uri="{FF2B5EF4-FFF2-40B4-BE49-F238E27FC236}">
                <a16:creationId xmlns:a16="http://schemas.microsoft.com/office/drawing/2014/main" id="{1A0145CE-2407-5D2C-0A08-CDC7658E4E3F}"/>
              </a:ext>
            </a:extLst>
          </p:cNvPr>
          <p:cNvSpPr>
            <a:spLocks noGrp="1" noChangeArrowheads="1"/>
          </p:cNvSpPr>
          <p:nvPr>
            <p:ph type="ftr" sz="quarter" idx="11"/>
          </p:nvPr>
        </p:nvSpPr>
        <p:spPr bwMode="auto">
          <a:xfrm>
            <a:off x="4165600" y="625157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en-US" altLang="en-US"/>
          </a:p>
        </p:txBody>
      </p:sp>
      <p:sp>
        <p:nvSpPr>
          <p:cNvPr id="13" name="Rectangle 15">
            <a:extLst>
              <a:ext uri="{FF2B5EF4-FFF2-40B4-BE49-F238E27FC236}">
                <a16:creationId xmlns:a16="http://schemas.microsoft.com/office/drawing/2014/main" id="{6D7F5071-56F6-325B-874B-354775BD0622}"/>
              </a:ext>
            </a:extLst>
          </p:cNvPr>
          <p:cNvSpPr>
            <a:spLocks noGrp="1" noChangeArrowheads="1"/>
          </p:cNvSpPr>
          <p:nvPr>
            <p:ph type="sldNum" sz="quarter" idx="12"/>
          </p:nvPr>
        </p:nvSpPr>
        <p:spPr bwMode="auto">
          <a:xfrm>
            <a:off x="8737600" y="6254750"/>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9B65DF8-6685-4794-AE0B-F66B1EE94E47}" type="slidenum">
              <a:rPr lang="en-US" altLang="en-US"/>
              <a:pPr/>
              <a:t>‹#›</a:t>
            </a:fld>
            <a:endParaRPr lang="en-US" altLang="en-US"/>
          </a:p>
        </p:txBody>
      </p:sp>
    </p:spTree>
    <p:extLst>
      <p:ext uri="{BB962C8B-B14F-4D97-AF65-F5344CB8AC3E}">
        <p14:creationId xmlns:p14="http://schemas.microsoft.com/office/powerpoint/2010/main" val="239870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541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91389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67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854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2080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193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137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648B-E300-CC89-42A3-85120F55F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E8E72-206C-E69C-8F1D-667B6897E8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5701C-641A-DF0C-7CC5-9E2F8E920214}"/>
              </a:ext>
            </a:extLst>
          </p:cNvPr>
          <p:cNvSpPr>
            <a:spLocks noGrp="1"/>
          </p:cNvSpPr>
          <p:nvPr>
            <p:ph type="dt" sz="half" idx="10"/>
          </p:nvPr>
        </p:nvSpPr>
        <p:spPr/>
        <p:txBody>
          <a:bodyPr/>
          <a:lstStyle/>
          <a:p>
            <a:fld id="{19A7E523-DC96-4303-9A05-B2A1D07ADA32}" type="datetimeFigureOut">
              <a:rPr lang="en-US" smtClean="0"/>
              <a:t>9/5/2024</a:t>
            </a:fld>
            <a:endParaRPr lang="en-US" dirty="0"/>
          </a:p>
        </p:txBody>
      </p:sp>
      <p:sp>
        <p:nvSpPr>
          <p:cNvPr id="5" name="Footer Placeholder 4">
            <a:extLst>
              <a:ext uri="{FF2B5EF4-FFF2-40B4-BE49-F238E27FC236}">
                <a16:creationId xmlns:a16="http://schemas.microsoft.com/office/drawing/2014/main" id="{59AD1A63-3838-76D2-6CC0-57A0E4670A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21C8F2-7EB4-C841-8264-17277B1B5B84}"/>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593966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9200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26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162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6321-1DFB-DE40-363A-9964343C16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AD2494-40C2-1195-E7CF-9BB150CC9A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E1DD12-541C-8C49-C810-1817340BAF59}"/>
              </a:ext>
            </a:extLst>
          </p:cNvPr>
          <p:cNvSpPr>
            <a:spLocks noGrp="1"/>
          </p:cNvSpPr>
          <p:nvPr>
            <p:ph type="dt" sz="half" idx="10"/>
          </p:nvPr>
        </p:nvSpPr>
        <p:spPr/>
        <p:txBody>
          <a:bodyPr/>
          <a:lstStyle/>
          <a:p>
            <a:fld id="{19A7E523-DC96-4303-9A05-B2A1D07ADA32}" type="datetimeFigureOut">
              <a:rPr lang="en-US" smtClean="0"/>
              <a:t>9/5/2024</a:t>
            </a:fld>
            <a:endParaRPr lang="en-US" dirty="0"/>
          </a:p>
        </p:txBody>
      </p:sp>
      <p:sp>
        <p:nvSpPr>
          <p:cNvPr id="5" name="Footer Placeholder 4">
            <a:extLst>
              <a:ext uri="{FF2B5EF4-FFF2-40B4-BE49-F238E27FC236}">
                <a16:creationId xmlns:a16="http://schemas.microsoft.com/office/drawing/2014/main" id="{5E0DD3C9-EC4D-BB0C-0647-2464D054B9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135A10-FFCA-59B7-F9FA-85E21B154821}"/>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421375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07C2-2D43-FFCD-2901-308816C4D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B5C3A-6CCB-F89E-A5B4-BB0E3DF90B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F8CC22-45D5-441F-EA73-46EC93587A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4ADF4D-20AE-791F-C705-0753711176B3}"/>
              </a:ext>
            </a:extLst>
          </p:cNvPr>
          <p:cNvSpPr>
            <a:spLocks noGrp="1"/>
          </p:cNvSpPr>
          <p:nvPr>
            <p:ph type="dt" sz="half" idx="10"/>
          </p:nvPr>
        </p:nvSpPr>
        <p:spPr/>
        <p:txBody>
          <a:bodyPr/>
          <a:lstStyle/>
          <a:p>
            <a:fld id="{19A7E523-DC96-4303-9A05-B2A1D07ADA32}" type="datetimeFigureOut">
              <a:rPr lang="en-US" smtClean="0"/>
              <a:t>9/5/2024</a:t>
            </a:fld>
            <a:endParaRPr lang="en-US" dirty="0"/>
          </a:p>
        </p:txBody>
      </p:sp>
      <p:sp>
        <p:nvSpPr>
          <p:cNvPr id="6" name="Footer Placeholder 5">
            <a:extLst>
              <a:ext uri="{FF2B5EF4-FFF2-40B4-BE49-F238E27FC236}">
                <a16:creationId xmlns:a16="http://schemas.microsoft.com/office/drawing/2014/main" id="{0E0BD0D2-C460-E59B-0EF3-624B1AF0B0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1E0A56-9813-D1E2-439F-5C497EC21C71}"/>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5996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61A4-3B4B-75AB-342E-83FC14473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4B9BBF-16A1-1BAC-954E-137558F607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22F4AB-0CC2-A21E-50F2-C074658C2D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C80193-87BC-8E40-490C-0C3516D6B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4AA4D2-74DA-0F14-CCBC-9FBB0FF1A2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921AFA-03E4-956C-3997-BE482D096911}"/>
              </a:ext>
            </a:extLst>
          </p:cNvPr>
          <p:cNvSpPr>
            <a:spLocks noGrp="1"/>
          </p:cNvSpPr>
          <p:nvPr>
            <p:ph type="dt" sz="half" idx="10"/>
          </p:nvPr>
        </p:nvSpPr>
        <p:spPr/>
        <p:txBody>
          <a:bodyPr/>
          <a:lstStyle/>
          <a:p>
            <a:fld id="{19A7E523-DC96-4303-9A05-B2A1D07ADA32}" type="datetimeFigureOut">
              <a:rPr lang="en-US" smtClean="0"/>
              <a:t>9/5/2024</a:t>
            </a:fld>
            <a:endParaRPr lang="en-US" dirty="0"/>
          </a:p>
        </p:txBody>
      </p:sp>
      <p:sp>
        <p:nvSpPr>
          <p:cNvPr id="8" name="Footer Placeholder 7">
            <a:extLst>
              <a:ext uri="{FF2B5EF4-FFF2-40B4-BE49-F238E27FC236}">
                <a16:creationId xmlns:a16="http://schemas.microsoft.com/office/drawing/2014/main" id="{707D2B36-3C6B-EA05-8963-3AF8C896EFE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A152044-C173-F413-67EE-E7A316A3AB1B}"/>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236458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00295-D436-A2DF-3540-C85A03A830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44389A-00FF-D05C-157B-48E6032D87F7}"/>
              </a:ext>
            </a:extLst>
          </p:cNvPr>
          <p:cNvSpPr>
            <a:spLocks noGrp="1"/>
          </p:cNvSpPr>
          <p:nvPr>
            <p:ph type="dt" sz="half" idx="10"/>
          </p:nvPr>
        </p:nvSpPr>
        <p:spPr/>
        <p:txBody>
          <a:bodyPr/>
          <a:lstStyle/>
          <a:p>
            <a:fld id="{19A7E523-DC96-4303-9A05-B2A1D07ADA32}" type="datetimeFigureOut">
              <a:rPr lang="en-US" smtClean="0"/>
              <a:t>9/5/2024</a:t>
            </a:fld>
            <a:endParaRPr lang="en-US" dirty="0"/>
          </a:p>
        </p:txBody>
      </p:sp>
      <p:sp>
        <p:nvSpPr>
          <p:cNvPr id="4" name="Footer Placeholder 3">
            <a:extLst>
              <a:ext uri="{FF2B5EF4-FFF2-40B4-BE49-F238E27FC236}">
                <a16:creationId xmlns:a16="http://schemas.microsoft.com/office/drawing/2014/main" id="{1AE1EB6A-29EB-B1C8-915A-8C7AA2CDA8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EF75703-87E1-7909-6B57-377E89279C14}"/>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291126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4B223C-C799-0C3A-3F90-5CF40DC02B9B}"/>
              </a:ext>
            </a:extLst>
          </p:cNvPr>
          <p:cNvSpPr>
            <a:spLocks noGrp="1"/>
          </p:cNvSpPr>
          <p:nvPr>
            <p:ph type="dt" sz="half" idx="10"/>
          </p:nvPr>
        </p:nvSpPr>
        <p:spPr/>
        <p:txBody>
          <a:bodyPr/>
          <a:lstStyle/>
          <a:p>
            <a:fld id="{19A7E523-DC96-4303-9A05-B2A1D07ADA32}" type="datetimeFigureOut">
              <a:rPr lang="en-US" smtClean="0"/>
              <a:t>9/5/2024</a:t>
            </a:fld>
            <a:endParaRPr lang="en-US" dirty="0"/>
          </a:p>
        </p:txBody>
      </p:sp>
      <p:sp>
        <p:nvSpPr>
          <p:cNvPr id="3" name="Footer Placeholder 2">
            <a:extLst>
              <a:ext uri="{FF2B5EF4-FFF2-40B4-BE49-F238E27FC236}">
                <a16:creationId xmlns:a16="http://schemas.microsoft.com/office/drawing/2014/main" id="{D195B774-719E-BC87-5DA8-F28DB52468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9B67C3-5693-4EFE-867D-1C6FFF3C9517}"/>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84439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484E-0E2E-8064-A2EC-84C66C8C3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6B34AA-97D0-0BE3-890C-F70734A0C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B3D98-4076-4F46-2110-F36C91BD3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74DE49-5810-CBF1-84F3-8D414B9BC570}"/>
              </a:ext>
            </a:extLst>
          </p:cNvPr>
          <p:cNvSpPr>
            <a:spLocks noGrp="1"/>
          </p:cNvSpPr>
          <p:nvPr>
            <p:ph type="dt" sz="half" idx="10"/>
          </p:nvPr>
        </p:nvSpPr>
        <p:spPr/>
        <p:txBody>
          <a:bodyPr/>
          <a:lstStyle/>
          <a:p>
            <a:fld id="{19A7E523-DC96-4303-9A05-B2A1D07ADA32}" type="datetimeFigureOut">
              <a:rPr lang="en-US" smtClean="0"/>
              <a:t>9/5/2024</a:t>
            </a:fld>
            <a:endParaRPr lang="en-US" dirty="0"/>
          </a:p>
        </p:txBody>
      </p:sp>
      <p:sp>
        <p:nvSpPr>
          <p:cNvPr id="6" name="Footer Placeholder 5">
            <a:extLst>
              <a:ext uri="{FF2B5EF4-FFF2-40B4-BE49-F238E27FC236}">
                <a16:creationId xmlns:a16="http://schemas.microsoft.com/office/drawing/2014/main" id="{31107BEC-8154-F380-E5EC-4942D808D0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D29EAE-AA99-7140-7E46-13F8FACDB054}"/>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326859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79A5-BEE0-383C-E241-EFE11312C8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9CF5DF-9AF3-32FE-D089-049AD4ED0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3D935A-840E-5FFF-2D03-951A0C251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96EDA9-67C9-AC0C-CB71-F28412E57D3D}"/>
              </a:ext>
            </a:extLst>
          </p:cNvPr>
          <p:cNvSpPr>
            <a:spLocks noGrp="1"/>
          </p:cNvSpPr>
          <p:nvPr>
            <p:ph type="dt" sz="half" idx="10"/>
          </p:nvPr>
        </p:nvSpPr>
        <p:spPr/>
        <p:txBody>
          <a:bodyPr/>
          <a:lstStyle/>
          <a:p>
            <a:fld id="{19A7E523-DC96-4303-9A05-B2A1D07ADA32}" type="datetimeFigureOut">
              <a:rPr lang="en-US" smtClean="0"/>
              <a:t>9/5/2024</a:t>
            </a:fld>
            <a:endParaRPr lang="en-US" dirty="0"/>
          </a:p>
        </p:txBody>
      </p:sp>
      <p:sp>
        <p:nvSpPr>
          <p:cNvPr id="6" name="Footer Placeholder 5">
            <a:extLst>
              <a:ext uri="{FF2B5EF4-FFF2-40B4-BE49-F238E27FC236}">
                <a16:creationId xmlns:a16="http://schemas.microsoft.com/office/drawing/2014/main" id="{8FA8F25A-D27D-E237-41BB-EF5D73F21B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709ADD-4073-3A2F-547A-A614EBBABA15}"/>
              </a:ext>
            </a:extLst>
          </p:cNvPr>
          <p:cNvSpPr>
            <a:spLocks noGrp="1"/>
          </p:cNvSpPr>
          <p:nvPr>
            <p:ph type="sldNum" sz="quarter" idx="12"/>
          </p:nvPr>
        </p:nvSpPr>
        <p:spPr/>
        <p:txBody>
          <a:bodyPr/>
          <a:lstStyle/>
          <a:p>
            <a:fld id="{74D4F52F-70A4-4A5A-B22E-0EB0A32F31E8}" type="slidenum">
              <a:rPr lang="en-US" smtClean="0"/>
              <a:t>‹#›</a:t>
            </a:fld>
            <a:endParaRPr lang="en-US" dirty="0"/>
          </a:p>
        </p:txBody>
      </p:sp>
    </p:spTree>
    <p:extLst>
      <p:ext uri="{BB962C8B-B14F-4D97-AF65-F5344CB8AC3E}">
        <p14:creationId xmlns:p14="http://schemas.microsoft.com/office/powerpoint/2010/main" val="198552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50AA8-A651-8E99-37B4-731DA0B2F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05A0D1-275F-4BBE-057F-8701C120BA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FEFB0-E09E-BE5E-E3C9-5F17FB07F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7E523-DC96-4303-9A05-B2A1D07ADA32}" type="datetimeFigureOut">
              <a:rPr lang="en-US" smtClean="0"/>
              <a:t>9/5/2024</a:t>
            </a:fld>
            <a:endParaRPr lang="en-US" dirty="0"/>
          </a:p>
        </p:txBody>
      </p:sp>
      <p:sp>
        <p:nvSpPr>
          <p:cNvPr id="5" name="Footer Placeholder 4">
            <a:extLst>
              <a:ext uri="{FF2B5EF4-FFF2-40B4-BE49-F238E27FC236}">
                <a16:creationId xmlns:a16="http://schemas.microsoft.com/office/drawing/2014/main" id="{4E7E61FA-0491-7592-A58C-A59352550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97EF60-7049-C41C-8C13-BC448B046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4F52F-70A4-4A5A-B22E-0EB0A32F31E8}" type="slidenum">
              <a:rPr lang="en-US" smtClean="0"/>
              <a:t>‹#›</a:t>
            </a:fld>
            <a:endParaRPr lang="en-US" dirty="0"/>
          </a:p>
        </p:txBody>
      </p:sp>
    </p:spTree>
    <p:extLst>
      <p:ext uri="{BB962C8B-B14F-4D97-AF65-F5344CB8AC3E}">
        <p14:creationId xmlns:p14="http://schemas.microsoft.com/office/powerpoint/2010/main" val="1582328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4">
            <a:extLst>
              <a:ext uri="{FF2B5EF4-FFF2-40B4-BE49-F238E27FC236}">
                <a16:creationId xmlns:a16="http://schemas.microsoft.com/office/drawing/2014/main" id="{B2806CF6-8770-4568-AB56-4F39B807F23B}"/>
              </a:ext>
            </a:extLst>
          </p:cNvPr>
          <p:cNvGrpSpPr>
            <a:grpSpLocks/>
          </p:cNvGrpSpPr>
          <p:nvPr/>
        </p:nvGrpSpPr>
        <p:grpSpPr bwMode="auto">
          <a:xfrm>
            <a:off x="1" y="1"/>
            <a:ext cx="12187767" cy="6850063"/>
            <a:chOff x="0" y="0"/>
            <a:chExt cx="5758" cy="4315"/>
          </a:xfrm>
        </p:grpSpPr>
        <p:grpSp>
          <p:nvGrpSpPr>
            <p:cNvPr id="1029" name="Group 5">
              <a:extLst>
                <a:ext uri="{FF2B5EF4-FFF2-40B4-BE49-F238E27FC236}">
                  <a16:creationId xmlns:a16="http://schemas.microsoft.com/office/drawing/2014/main" id="{1E23E332-F4AB-1FCF-F228-78B4DBA97ABD}"/>
                </a:ext>
              </a:extLst>
            </p:cNvPr>
            <p:cNvGrpSpPr>
              <a:grpSpLocks/>
            </p:cNvGrpSpPr>
            <p:nvPr userDrawn="1"/>
          </p:nvGrpSpPr>
          <p:grpSpPr bwMode="auto">
            <a:xfrm>
              <a:off x="1728" y="2230"/>
              <a:ext cx="4027" cy="2085"/>
              <a:chOff x="1728" y="2230"/>
              <a:chExt cx="4027" cy="2085"/>
            </a:xfrm>
          </p:grpSpPr>
          <p:sp>
            <p:nvSpPr>
              <p:cNvPr id="174086" name="Freeform 6">
                <a:extLst>
                  <a:ext uri="{FF2B5EF4-FFF2-40B4-BE49-F238E27FC236}">
                    <a16:creationId xmlns:a16="http://schemas.microsoft.com/office/drawing/2014/main" id="{51B9AFF5-E790-C8E3-3B40-51C933402947}"/>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174087" name="Freeform 7">
                <a:extLst>
                  <a:ext uri="{FF2B5EF4-FFF2-40B4-BE49-F238E27FC236}">
                    <a16:creationId xmlns:a16="http://schemas.microsoft.com/office/drawing/2014/main" id="{56D8956A-7655-EF6F-2EBE-85C72A08525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174088" name="Freeform 8">
                <a:extLst>
                  <a:ext uri="{FF2B5EF4-FFF2-40B4-BE49-F238E27FC236}">
                    <a16:creationId xmlns:a16="http://schemas.microsoft.com/office/drawing/2014/main" id="{363E688F-8779-12A4-21CB-CB966AEDA252}"/>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1035" name="Freeform 9">
                <a:extLst>
                  <a:ext uri="{FF2B5EF4-FFF2-40B4-BE49-F238E27FC236}">
                    <a16:creationId xmlns:a16="http://schemas.microsoft.com/office/drawing/2014/main" id="{74A2543B-94E0-B995-6838-8C774E45EB8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4090" name="Freeform 10">
                <a:extLst>
                  <a:ext uri="{FF2B5EF4-FFF2-40B4-BE49-F238E27FC236}">
                    <a16:creationId xmlns:a16="http://schemas.microsoft.com/office/drawing/2014/main" id="{65AE9B49-51C7-5339-17B3-76B77CE762E7}"/>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grpSp>
        <p:sp>
          <p:nvSpPr>
            <p:cNvPr id="174091" name="Freeform 11">
              <a:extLst>
                <a:ext uri="{FF2B5EF4-FFF2-40B4-BE49-F238E27FC236}">
                  <a16:creationId xmlns:a16="http://schemas.microsoft.com/office/drawing/2014/main" id="{A2D446A0-B23D-C0B0-D1F9-AC951B432419}"/>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latin typeface="Arial" charset="0"/>
                <a:cs typeface="Arial" charset="0"/>
              </a:endParaRPr>
            </a:p>
          </p:txBody>
        </p:sp>
        <p:sp>
          <p:nvSpPr>
            <p:cNvPr id="1031" name="Freeform 12">
              <a:extLst>
                <a:ext uri="{FF2B5EF4-FFF2-40B4-BE49-F238E27FC236}">
                  <a16:creationId xmlns:a16="http://schemas.microsoft.com/office/drawing/2014/main" id="{DE8E5B74-2129-040E-C8A2-ACF003CF4798}"/>
                </a:ext>
              </a:extLst>
            </p:cNvPr>
            <p:cNvSpPr>
              <a:spLocks/>
            </p:cNvSpPr>
            <p:nvPr/>
          </p:nvSpPr>
          <p:spPr bwMode="hidden">
            <a:xfrm>
              <a:off x="0" y="0"/>
              <a:ext cx="5758" cy="1776"/>
            </a:xfrm>
            <a:custGeom>
              <a:avLst/>
              <a:gdLst>
                <a:gd name="T0" fmla="*/ 0 w 5740"/>
                <a:gd name="T1" fmla="*/ 0 h 1906"/>
                <a:gd name="T2" fmla="*/ 0 w 5740"/>
                <a:gd name="T3" fmla="*/ 661 h 1906"/>
                <a:gd name="T4" fmla="*/ 6016 w 5740"/>
                <a:gd name="T5" fmla="*/ 661 h 1906"/>
                <a:gd name="T6" fmla="*/ 601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74093" name="Rectangle 13">
            <a:extLst>
              <a:ext uri="{FF2B5EF4-FFF2-40B4-BE49-F238E27FC236}">
                <a16:creationId xmlns:a16="http://schemas.microsoft.com/office/drawing/2014/main" id="{CA77A303-6D4E-5AC9-09B9-A90ABA667780}"/>
              </a:ext>
            </a:extLst>
          </p:cNvPr>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095" name="Rectangle 15">
            <a:extLst>
              <a:ext uri="{FF2B5EF4-FFF2-40B4-BE49-F238E27FC236}">
                <a16:creationId xmlns:a16="http://schemas.microsoft.com/office/drawing/2014/main" id="{D19602A3-61DF-C8D7-0F18-A4B200B6340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en-US" altLang="en-US"/>
          </a:p>
        </p:txBody>
      </p:sp>
    </p:spTree>
    <p:extLst>
      <p:ext uri="{BB962C8B-B14F-4D97-AF65-F5344CB8AC3E}">
        <p14:creationId xmlns:p14="http://schemas.microsoft.com/office/powerpoint/2010/main" val="327834459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itchFamily="18" charset="0"/>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E83595E-7893-44AF-BA4D-22D0E9080333" descr="IMG_3653.jpg">
            <a:extLst>
              <a:ext uri="{FF2B5EF4-FFF2-40B4-BE49-F238E27FC236}">
                <a16:creationId xmlns:a16="http://schemas.microsoft.com/office/drawing/2014/main" id="{781E649C-2238-FA8E-0BED-3BE6430C9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612" y="-133066"/>
            <a:ext cx="8374462" cy="712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56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2" name="Rectangle 2">
            <a:extLst>
              <a:ext uri="{FF2B5EF4-FFF2-40B4-BE49-F238E27FC236}">
                <a16:creationId xmlns:a16="http://schemas.microsoft.com/office/drawing/2014/main" id="{CFAE951D-3598-4F7F-BC20-6C452C0EC77A}"/>
              </a:ext>
            </a:extLst>
          </p:cNvPr>
          <p:cNvSpPr>
            <a:spLocks noGrp="1" noChangeArrowheads="1"/>
          </p:cNvSpPr>
          <p:nvPr>
            <p:ph type="body" idx="1"/>
          </p:nvPr>
        </p:nvSpPr>
        <p:spPr>
          <a:xfrm>
            <a:off x="1905000" y="152400"/>
            <a:ext cx="8763000" cy="6553200"/>
          </a:xfrm>
        </p:spPr>
        <p:txBody>
          <a:bodyPr/>
          <a:lstStyle/>
          <a:p>
            <a:pPr eaLnBrk="1" hangingPunct="1">
              <a:lnSpc>
                <a:spcPct val="110000"/>
              </a:lnSpc>
              <a:buClr>
                <a:schemeClr val="tx1"/>
              </a:buClr>
              <a:defRPr/>
            </a:pPr>
            <a:r>
              <a:rPr lang="en-US" altLang="en-US" sz="4400" dirty="0"/>
              <a:t>The Feasts of the LORD</a:t>
            </a:r>
          </a:p>
          <a:p>
            <a:pPr eaLnBrk="1" hangingPunct="1">
              <a:lnSpc>
                <a:spcPct val="110000"/>
              </a:lnSpc>
              <a:buClr>
                <a:schemeClr val="tx1"/>
              </a:buClr>
              <a:buFontTx/>
              <a:buNone/>
              <a:defRPr/>
            </a:pPr>
            <a:r>
              <a:rPr lang="en-US" altLang="en-US" sz="4000" dirty="0"/>
              <a:t>	</a:t>
            </a:r>
            <a:r>
              <a:rPr lang="en-US" altLang="en-US" sz="4000" dirty="0">
                <a:solidFill>
                  <a:srgbClr val="FF0000"/>
                </a:solidFill>
              </a:rPr>
              <a:t>Passover				</a:t>
            </a:r>
            <a:r>
              <a:rPr lang="en-US" altLang="en-US" sz="2800" dirty="0">
                <a:solidFill>
                  <a:srgbClr val="FF0000"/>
                </a:solidFill>
              </a:rPr>
              <a:t>Nisan 14</a:t>
            </a:r>
          </a:p>
          <a:p>
            <a:pPr eaLnBrk="1" hangingPunct="1">
              <a:lnSpc>
                <a:spcPct val="110000"/>
              </a:lnSpc>
              <a:buClr>
                <a:schemeClr val="tx1"/>
              </a:buClr>
              <a:buFontTx/>
              <a:buNone/>
              <a:defRPr/>
            </a:pPr>
            <a:r>
              <a:rPr lang="en-US" altLang="en-US" sz="4000" dirty="0">
                <a:solidFill>
                  <a:srgbClr val="FF0000"/>
                </a:solidFill>
              </a:rPr>
              <a:t>	Unleavened Bread	</a:t>
            </a:r>
            <a:r>
              <a:rPr lang="en-US" altLang="en-US" sz="2800" dirty="0">
                <a:solidFill>
                  <a:srgbClr val="FF0000"/>
                </a:solidFill>
              </a:rPr>
              <a:t>Nisan 15 - 21</a:t>
            </a:r>
          </a:p>
          <a:p>
            <a:pPr eaLnBrk="1" hangingPunct="1">
              <a:lnSpc>
                <a:spcPct val="110000"/>
              </a:lnSpc>
              <a:buClr>
                <a:schemeClr val="tx1"/>
              </a:buClr>
              <a:buFontTx/>
              <a:buNone/>
              <a:defRPr/>
            </a:pPr>
            <a:r>
              <a:rPr lang="en-US" altLang="en-US" sz="4000" dirty="0">
                <a:solidFill>
                  <a:srgbClr val="FF0000"/>
                </a:solidFill>
              </a:rPr>
              <a:t>	Firstfruits				</a:t>
            </a:r>
            <a:r>
              <a:rPr lang="en-US" altLang="en-US" sz="2800" dirty="0">
                <a:solidFill>
                  <a:srgbClr val="FF0000"/>
                </a:solidFill>
              </a:rPr>
              <a:t>Day after Shabbat</a:t>
            </a:r>
            <a:r>
              <a:rPr lang="en-US" altLang="en-US" sz="2400" dirty="0">
                <a:solidFill>
                  <a:srgbClr val="FF0000"/>
                </a:solidFill>
              </a:rPr>
              <a:t> </a:t>
            </a:r>
            <a:endParaRPr lang="en-US" altLang="en-US" sz="2800" dirty="0">
              <a:solidFill>
                <a:srgbClr val="FF0000"/>
              </a:solidFill>
            </a:endParaRPr>
          </a:p>
          <a:p>
            <a:pPr eaLnBrk="1" hangingPunct="1">
              <a:lnSpc>
                <a:spcPct val="110000"/>
              </a:lnSpc>
              <a:buClr>
                <a:schemeClr val="tx1"/>
              </a:buClr>
              <a:buFontTx/>
              <a:buNone/>
              <a:defRPr/>
            </a:pPr>
            <a:r>
              <a:rPr lang="en-US" altLang="en-US" sz="4000" dirty="0">
                <a:solidFill>
                  <a:srgbClr val="FF0000"/>
                </a:solidFill>
              </a:rPr>
              <a:t>	</a:t>
            </a:r>
            <a:r>
              <a:rPr lang="en-US" altLang="en-US" sz="4000" dirty="0"/>
              <a:t>Weeks			</a:t>
            </a:r>
            <a:r>
              <a:rPr lang="en-US" altLang="en-US" dirty="0"/>
              <a:t>	</a:t>
            </a:r>
            <a:r>
              <a:rPr lang="en-US" altLang="en-US" sz="2800" dirty="0"/>
              <a:t>50 days after FF</a:t>
            </a:r>
          </a:p>
          <a:p>
            <a:pPr eaLnBrk="1" hangingPunct="1">
              <a:lnSpc>
                <a:spcPct val="110000"/>
              </a:lnSpc>
              <a:buClr>
                <a:schemeClr val="tx1"/>
              </a:buClr>
              <a:buFontTx/>
              <a:buNone/>
              <a:defRPr/>
            </a:pPr>
            <a:r>
              <a:rPr lang="en-US" altLang="en-US" sz="4000" dirty="0"/>
              <a:t>	</a:t>
            </a:r>
            <a:r>
              <a:rPr lang="en-US" altLang="en-US" sz="4000" dirty="0">
                <a:solidFill>
                  <a:srgbClr val="FFFF00"/>
                </a:solidFill>
              </a:rPr>
              <a:t>Trumpets				</a:t>
            </a:r>
            <a:r>
              <a:rPr lang="en-US" altLang="en-US" sz="2800" dirty="0">
                <a:solidFill>
                  <a:srgbClr val="FFFF00"/>
                </a:solidFill>
              </a:rPr>
              <a:t>Tishri 1</a:t>
            </a:r>
          </a:p>
          <a:p>
            <a:pPr eaLnBrk="1" hangingPunct="1">
              <a:lnSpc>
                <a:spcPct val="110000"/>
              </a:lnSpc>
              <a:buClr>
                <a:schemeClr val="tx1"/>
              </a:buClr>
              <a:buFontTx/>
              <a:buNone/>
              <a:defRPr/>
            </a:pPr>
            <a:r>
              <a:rPr lang="en-US" altLang="en-US" sz="4000" dirty="0">
                <a:solidFill>
                  <a:srgbClr val="FFFF00"/>
                </a:solidFill>
              </a:rPr>
              <a:t>	Atonement			</a:t>
            </a:r>
            <a:r>
              <a:rPr lang="en-US" altLang="en-US" sz="2800" dirty="0">
                <a:solidFill>
                  <a:srgbClr val="FFFF00"/>
                </a:solidFill>
              </a:rPr>
              <a:t>Tishri 10</a:t>
            </a:r>
            <a:r>
              <a:rPr lang="en-US" altLang="en-US" sz="4000" dirty="0">
                <a:solidFill>
                  <a:srgbClr val="FFFF00"/>
                </a:solidFill>
              </a:rPr>
              <a:t>	</a:t>
            </a:r>
          </a:p>
          <a:p>
            <a:pPr eaLnBrk="1" hangingPunct="1">
              <a:lnSpc>
                <a:spcPct val="110000"/>
              </a:lnSpc>
              <a:buClr>
                <a:schemeClr val="tx1"/>
              </a:buClr>
              <a:buFontTx/>
              <a:buNone/>
              <a:defRPr/>
            </a:pPr>
            <a:r>
              <a:rPr lang="en-US" altLang="en-US" sz="4000" dirty="0">
                <a:solidFill>
                  <a:srgbClr val="FFFF00"/>
                </a:solidFill>
              </a:rPr>
              <a:t>	Tabernacles			</a:t>
            </a:r>
            <a:r>
              <a:rPr lang="en-US" altLang="en-US" sz="2800" dirty="0">
                <a:solidFill>
                  <a:srgbClr val="FFFF00"/>
                </a:solidFill>
              </a:rPr>
              <a:t>Tishri 15 – 21</a:t>
            </a:r>
          </a:p>
          <a:p>
            <a:pPr eaLnBrk="1" hangingPunct="1">
              <a:lnSpc>
                <a:spcPct val="110000"/>
              </a:lnSpc>
              <a:buClr>
                <a:schemeClr val="tx1"/>
              </a:buClr>
              <a:buFontTx/>
              <a:buChar char="•"/>
              <a:defRPr/>
            </a:pPr>
            <a:endParaRPr lang="en-US" altLang="en-US" sz="2800" b="0" dirty="0"/>
          </a:p>
          <a:p>
            <a:pPr eaLnBrk="1" hangingPunct="1">
              <a:lnSpc>
                <a:spcPct val="110000"/>
              </a:lnSpc>
              <a:buClr>
                <a:schemeClr val="tx1"/>
              </a:buClr>
              <a:buFontTx/>
              <a:buChar char="•"/>
              <a:defRPr/>
            </a:pPr>
            <a:endParaRPr lang="en-US" altLang="en-US" sz="2800" b="0" dirty="0"/>
          </a:p>
        </p:txBody>
      </p:sp>
      <p:sp>
        <p:nvSpPr>
          <p:cNvPr id="2" name="Rectangle 1">
            <a:extLst>
              <a:ext uri="{FF2B5EF4-FFF2-40B4-BE49-F238E27FC236}">
                <a16:creationId xmlns:a16="http://schemas.microsoft.com/office/drawing/2014/main" id="{CEA2FD65-A201-5FB1-CE8E-857C287A9C54}"/>
              </a:ext>
            </a:extLst>
          </p:cNvPr>
          <p:cNvSpPr/>
          <p:nvPr/>
        </p:nvSpPr>
        <p:spPr>
          <a:xfrm>
            <a:off x="324853" y="974558"/>
            <a:ext cx="11345779" cy="31883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41FAD19-F837-DF77-9F07-6088C429E797}"/>
              </a:ext>
            </a:extLst>
          </p:cNvPr>
          <p:cNvSpPr/>
          <p:nvPr/>
        </p:nvSpPr>
        <p:spPr>
          <a:xfrm>
            <a:off x="324853" y="4219073"/>
            <a:ext cx="11345779" cy="2430379"/>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8597B9C-9388-0649-A39C-3F77A7E03FED}"/>
              </a:ext>
            </a:extLst>
          </p:cNvPr>
          <p:cNvSpPr txBox="1"/>
          <p:nvPr/>
        </p:nvSpPr>
        <p:spPr>
          <a:xfrm rot="16200000">
            <a:off x="-123735" y="1968579"/>
            <a:ext cx="2490538" cy="1200329"/>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rPr>
              <a:t>Spring</a:t>
            </a:r>
          </a:p>
          <a:p>
            <a:pPr algn="ctr"/>
            <a:r>
              <a:rPr lang="en-US" sz="3600" b="1" dirty="0">
                <a:solidFill>
                  <a:srgbClr val="FF0000"/>
                </a:solidFill>
                <a:effectLst>
                  <a:outerShdw blurRad="38100" dist="38100" dir="2700000" algn="tl">
                    <a:srgbClr val="000000">
                      <a:alpha val="43137"/>
                    </a:srgbClr>
                  </a:outerShdw>
                </a:effectLst>
              </a:rPr>
              <a:t>Feasts</a:t>
            </a:r>
          </a:p>
        </p:txBody>
      </p:sp>
      <p:sp>
        <p:nvSpPr>
          <p:cNvPr id="5" name="TextBox 4">
            <a:extLst>
              <a:ext uri="{FF2B5EF4-FFF2-40B4-BE49-F238E27FC236}">
                <a16:creationId xmlns:a16="http://schemas.microsoft.com/office/drawing/2014/main" id="{E39A5904-2E3B-BE3F-CA5E-6D78E30EFAFE}"/>
              </a:ext>
            </a:extLst>
          </p:cNvPr>
          <p:cNvSpPr txBox="1"/>
          <p:nvPr/>
        </p:nvSpPr>
        <p:spPr>
          <a:xfrm rot="16200000">
            <a:off x="-32085" y="4834098"/>
            <a:ext cx="2490538" cy="1200329"/>
          </a:xfrm>
          <a:prstGeom prst="rect">
            <a:avLst/>
          </a:prstGeom>
          <a:noFill/>
        </p:spPr>
        <p:txBody>
          <a:bodyPr wrap="square" rtlCol="0">
            <a:spAutoFit/>
          </a:bodyPr>
          <a:lstStyle/>
          <a:p>
            <a:pPr algn="ctr"/>
            <a:r>
              <a:rPr lang="en-US" sz="3600" b="1" dirty="0">
                <a:solidFill>
                  <a:srgbClr val="FFFF00"/>
                </a:solidFill>
                <a:effectLst>
                  <a:outerShdw blurRad="38100" dist="38100" dir="2700000" algn="tl">
                    <a:srgbClr val="000000">
                      <a:alpha val="43137"/>
                    </a:srgbClr>
                  </a:outerShdw>
                </a:effectLst>
              </a:rPr>
              <a:t>Fall</a:t>
            </a:r>
          </a:p>
          <a:p>
            <a:pPr algn="ctr"/>
            <a:r>
              <a:rPr lang="en-US" sz="3600" b="1" dirty="0">
                <a:solidFill>
                  <a:srgbClr val="FFFF00"/>
                </a:solidFill>
                <a:effectLst>
                  <a:outerShdw blurRad="38100" dist="38100" dir="2700000" algn="tl">
                    <a:srgbClr val="000000">
                      <a:alpha val="43137"/>
                    </a:srgbClr>
                  </a:outerShdw>
                </a:effectLst>
              </a:rPr>
              <a:t>Feasts</a:t>
            </a:r>
          </a:p>
        </p:txBody>
      </p:sp>
    </p:spTree>
    <p:extLst>
      <p:ext uri="{BB962C8B-B14F-4D97-AF65-F5344CB8AC3E}">
        <p14:creationId xmlns:p14="http://schemas.microsoft.com/office/powerpoint/2010/main" val="54866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AEBE-CF33-BA80-84EF-7EDDD07491B8}"/>
              </a:ext>
            </a:extLst>
          </p:cNvPr>
          <p:cNvSpPr>
            <a:spLocks noGrp="1"/>
          </p:cNvSpPr>
          <p:nvPr>
            <p:ph type="title"/>
          </p:nvPr>
        </p:nvSpPr>
        <p:spPr/>
        <p:txBody>
          <a:bodyPr/>
          <a:lstStyle/>
          <a:p>
            <a:r>
              <a:rPr lang="en-US" dirty="0">
                <a:solidFill>
                  <a:schemeClr val="tx1"/>
                </a:solidFill>
              </a:rPr>
              <a:t>Spring Feasts      Yeshua’s Final Week</a:t>
            </a:r>
          </a:p>
        </p:txBody>
      </p:sp>
      <p:sp>
        <p:nvSpPr>
          <p:cNvPr id="3" name="Content Placeholder 2">
            <a:extLst>
              <a:ext uri="{FF2B5EF4-FFF2-40B4-BE49-F238E27FC236}">
                <a16:creationId xmlns:a16="http://schemas.microsoft.com/office/drawing/2014/main" id="{03E9F521-7B29-2FE9-ED34-33FC4C95B585}"/>
              </a:ext>
            </a:extLst>
          </p:cNvPr>
          <p:cNvSpPr>
            <a:spLocks noGrp="1"/>
          </p:cNvSpPr>
          <p:nvPr>
            <p:ph idx="1"/>
          </p:nvPr>
        </p:nvSpPr>
        <p:spPr>
          <a:xfrm>
            <a:off x="994610" y="1696369"/>
            <a:ext cx="10202780" cy="4240209"/>
          </a:xfrm>
        </p:spPr>
        <p:txBody>
          <a:bodyPr/>
          <a:lstStyle/>
          <a:p>
            <a:r>
              <a:rPr lang="en-US" sz="4000" dirty="0">
                <a:solidFill>
                  <a:srgbClr val="FFFF00"/>
                </a:solidFill>
              </a:rPr>
              <a:t>Passover:</a:t>
            </a:r>
          </a:p>
          <a:p>
            <a:r>
              <a:rPr lang="en-US" sz="3600" i="1" dirty="0">
                <a:solidFill>
                  <a:srgbClr val="FF0000"/>
                </a:solidFill>
              </a:rPr>
              <a:t>“You know that after two days is the Passover, and the Son of Man will be delivered up to be crucified.”   </a:t>
            </a:r>
            <a:r>
              <a:rPr lang="en-US" sz="1800" dirty="0"/>
              <a:t>Matthew 26:2</a:t>
            </a:r>
          </a:p>
          <a:p>
            <a:endParaRPr lang="en-US" sz="1800" dirty="0"/>
          </a:p>
          <a:p>
            <a:endParaRPr lang="en-US" sz="3600" dirty="0">
              <a:solidFill>
                <a:srgbClr val="FF0000"/>
              </a:solidFill>
            </a:endParaRPr>
          </a:p>
        </p:txBody>
      </p:sp>
      <p:cxnSp>
        <p:nvCxnSpPr>
          <p:cNvPr id="5" name="Straight Arrow Connector 4">
            <a:extLst>
              <a:ext uri="{FF2B5EF4-FFF2-40B4-BE49-F238E27FC236}">
                <a16:creationId xmlns:a16="http://schemas.microsoft.com/office/drawing/2014/main" id="{0ECF8107-3E0E-8E02-94C7-E3110D0F0002}"/>
              </a:ext>
            </a:extLst>
          </p:cNvPr>
          <p:cNvCxnSpPr/>
          <p:nvPr/>
        </p:nvCxnSpPr>
        <p:spPr>
          <a:xfrm>
            <a:off x="5173579" y="902368"/>
            <a:ext cx="42110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17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AEBE-CF33-BA80-84EF-7EDDD07491B8}"/>
              </a:ext>
            </a:extLst>
          </p:cNvPr>
          <p:cNvSpPr>
            <a:spLocks noGrp="1"/>
          </p:cNvSpPr>
          <p:nvPr>
            <p:ph type="title"/>
          </p:nvPr>
        </p:nvSpPr>
        <p:spPr/>
        <p:txBody>
          <a:bodyPr/>
          <a:lstStyle/>
          <a:p>
            <a:r>
              <a:rPr lang="en-US" dirty="0">
                <a:solidFill>
                  <a:schemeClr val="tx1"/>
                </a:solidFill>
              </a:rPr>
              <a:t>Spring Feasts      Yeshua’s Final Week</a:t>
            </a:r>
          </a:p>
        </p:txBody>
      </p:sp>
      <p:sp>
        <p:nvSpPr>
          <p:cNvPr id="3" name="Content Placeholder 2">
            <a:extLst>
              <a:ext uri="{FF2B5EF4-FFF2-40B4-BE49-F238E27FC236}">
                <a16:creationId xmlns:a16="http://schemas.microsoft.com/office/drawing/2014/main" id="{03E9F521-7B29-2FE9-ED34-33FC4C95B585}"/>
              </a:ext>
            </a:extLst>
          </p:cNvPr>
          <p:cNvSpPr>
            <a:spLocks noGrp="1"/>
          </p:cNvSpPr>
          <p:nvPr>
            <p:ph idx="1"/>
          </p:nvPr>
        </p:nvSpPr>
        <p:spPr>
          <a:xfrm>
            <a:off x="428625" y="1696369"/>
            <a:ext cx="11315700" cy="4240209"/>
          </a:xfrm>
        </p:spPr>
        <p:txBody>
          <a:bodyPr/>
          <a:lstStyle/>
          <a:p>
            <a:r>
              <a:rPr lang="en-US" sz="4000" dirty="0">
                <a:solidFill>
                  <a:srgbClr val="FFFF00"/>
                </a:solidFill>
              </a:rPr>
              <a:t>Unleavened Bread:</a:t>
            </a:r>
          </a:p>
          <a:p>
            <a:pPr marL="0"/>
            <a:r>
              <a:rPr lang="en-US" sz="3600" i="1" dirty="0"/>
              <a:t>“Therefore, because it was the Preparation Day </a:t>
            </a:r>
            <a:r>
              <a:rPr lang="en-US" sz="3600" dirty="0"/>
              <a:t>[Passover]</a:t>
            </a:r>
            <a:r>
              <a:rPr lang="en-US" sz="3600" i="1" dirty="0"/>
              <a:t>, that the bodies should not remain on the cross on the Sabbath (for that Sabbath was a high day) </a:t>
            </a:r>
            <a:r>
              <a:rPr lang="en-US" sz="3600" dirty="0"/>
              <a:t>[Unleavened Bread]</a:t>
            </a:r>
            <a:r>
              <a:rPr lang="en-US" sz="3600" i="1" dirty="0"/>
              <a:t>, the Jews asked Pilate that their legs might be broken, and that they might be taken away.” </a:t>
            </a:r>
            <a:r>
              <a:rPr lang="en-US" sz="3600" dirty="0"/>
              <a:t>					</a:t>
            </a:r>
            <a:r>
              <a:rPr lang="en-US" sz="1800" dirty="0"/>
              <a:t>John 19:31</a:t>
            </a:r>
          </a:p>
          <a:p>
            <a:endParaRPr lang="en-US" sz="1800" dirty="0"/>
          </a:p>
          <a:p>
            <a:endParaRPr lang="en-US" sz="3600" dirty="0">
              <a:solidFill>
                <a:srgbClr val="FF0000"/>
              </a:solidFill>
            </a:endParaRPr>
          </a:p>
        </p:txBody>
      </p:sp>
      <p:cxnSp>
        <p:nvCxnSpPr>
          <p:cNvPr id="5" name="Straight Arrow Connector 4">
            <a:extLst>
              <a:ext uri="{FF2B5EF4-FFF2-40B4-BE49-F238E27FC236}">
                <a16:creationId xmlns:a16="http://schemas.microsoft.com/office/drawing/2014/main" id="{0ECF8107-3E0E-8E02-94C7-E3110D0F0002}"/>
              </a:ext>
            </a:extLst>
          </p:cNvPr>
          <p:cNvCxnSpPr/>
          <p:nvPr/>
        </p:nvCxnSpPr>
        <p:spPr>
          <a:xfrm>
            <a:off x="5173579" y="902368"/>
            <a:ext cx="42110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629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AEBE-CF33-BA80-84EF-7EDDD07491B8}"/>
              </a:ext>
            </a:extLst>
          </p:cNvPr>
          <p:cNvSpPr>
            <a:spLocks noGrp="1"/>
          </p:cNvSpPr>
          <p:nvPr>
            <p:ph type="title"/>
          </p:nvPr>
        </p:nvSpPr>
        <p:spPr>
          <a:xfrm>
            <a:off x="609600" y="-125412"/>
            <a:ext cx="10972800" cy="1143000"/>
          </a:xfrm>
        </p:spPr>
        <p:txBody>
          <a:bodyPr/>
          <a:lstStyle/>
          <a:p>
            <a:r>
              <a:rPr lang="en-US" dirty="0">
                <a:solidFill>
                  <a:schemeClr val="tx1"/>
                </a:solidFill>
              </a:rPr>
              <a:t>Spring Feasts      Yeshua’s Final Week</a:t>
            </a:r>
          </a:p>
        </p:txBody>
      </p:sp>
      <p:sp>
        <p:nvSpPr>
          <p:cNvPr id="3" name="Content Placeholder 2">
            <a:extLst>
              <a:ext uri="{FF2B5EF4-FFF2-40B4-BE49-F238E27FC236}">
                <a16:creationId xmlns:a16="http://schemas.microsoft.com/office/drawing/2014/main" id="{03E9F521-7B29-2FE9-ED34-33FC4C95B585}"/>
              </a:ext>
            </a:extLst>
          </p:cNvPr>
          <p:cNvSpPr>
            <a:spLocks noGrp="1"/>
          </p:cNvSpPr>
          <p:nvPr>
            <p:ph idx="1"/>
          </p:nvPr>
        </p:nvSpPr>
        <p:spPr>
          <a:xfrm>
            <a:off x="404812" y="947487"/>
            <a:ext cx="11382375" cy="5681910"/>
          </a:xfrm>
        </p:spPr>
        <p:txBody>
          <a:bodyPr/>
          <a:lstStyle/>
          <a:p>
            <a:r>
              <a:rPr lang="en-US" sz="4000" dirty="0">
                <a:solidFill>
                  <a:srgbClr val="FFFF00"/>
                </a:solidFill>
              </a:rPr>
              <a:t>First Fruits:</a:t>
            </a:r>
          </a:p>
          <a:p>
            <a:pPr marL="0"/>
            <a:r>
              <a:rPr lang="en-US" sz="3600" i="1" dirty="0">
                <a:solidFill>
                  <a:srgbClr val="FF0000"/>
                </a:solidFill>
              </a:rPr>
              <a:t>“For as Jonah was three days and three nights in the belly of the great fish, so will the Son of Man be three days and three nights in the heart of the earth.”  									</a:t>
            </a:r>
            <a:r>
              <a:rPr lang="en-US" sz="1800" dirty="0"/>
              <a:t>Matthew 12:40</a:t>
            </a:r>
          </a:p>
          <a:p>
            <a:endParaRPr lang="en-US" sz="1800" dirty="0"/>
          </a:p>
          <a:p>
            <a:pPr marL="0"/>
            <a:r>
              <a:rPr lang="en-US" sz="3600" i="1" dirty="0">
                <a:solidFill>
                  <a:srgbClr val="FF0000"/>
                </a:solidFill>
              </a:rPr>
              <a:t>								</a:t>
            </a:r>
            <a:endParaRPr lang="en-US" sz="3600" i="1" dirty="0"/>
          </a:p>
          <a:p>
            <a:endParaRPr lang="en-US" sz="3600" dirty="0"/>
          </a:p>
          <a:p>
            <a:endParaRPr lang="en-US" sz="1800" dirty="0"/>
          </a:p>
          <a:p>
            <a:endParaRPr lang="en-US" sz="3600" dirty="0">
              <a:solidFill>
                <a:srgbClr val="FF0000"/>
              </a:solidFill>
            </a:endParaRPr>
          </a:p>
        </p:txBody>
      </p:sp>
      <p:cxnSp>
        <p:nvCxnSpPr>
          <p:cNvPr id="5" name="Straight Arrow Connector 4">
            <a:extLst>
              <a:ext uri="{FF2B5EF4-FFF2-40B4-BE49-F238E27FC236}">
                <a16:creationId xmlns:a16="http://schemas.microsoft.com/office/drawing/2014/main" id="{0ECF8107-3E0E-8E02-94C7-E3110D0F0002}"/>
              </a:ext>
            </a:extLst>
          </p:cNvPr>
          <p:cNvCxnSpPr/>
          <p:nvPr/>
        </p:nvCxnSpPr>
        <p:spPr>
          <a:xfrm>
            <a:off x="5145004" y="540418"/>
            <a:ext cx="42110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515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AEBE-CF33-BA80-84EF-7EDDD07491B8}"/>
              </a:ext>
            </a:extLst>
          </p:cNvPr>
          <p:cNvSpPr>
            <a:spLocks noGrp="1"/>
          </p:cNvSpPr>
          <p:nvPr>
            <p:ph type="title"/>
          </p:nvPr>
        </p:nvSpPr>
        <p:spPr>
          <a:xfrm>
            <a:off x="609600" y="-125412"/>
            <a:ext cx="10972800" cy="1143000"/>
          </a:xfrm>
        </p:spPr>
        <p:txBody>
          <a:bodyPr/>
          <a:lstStyle/>
          <a:p>
            <a:r>
              <a:rPr lang="en-US" dirty="0">
                <a:solidFill>
                  <a:schemeClr val="tx1"/>
                </a:solidFill>
              </a:rPr>
              <a:t>Spring Feasts      Yeshua’s Final Week</a:t>
            </a:r>
          </a:p>
        </p:txBody>
      </p:sp>
      <p:sp>
        <p:nvSpPr>
          <p:cNvPr id="3" name="Content Placeholder 2">
            <a:extLst>
              <a:ext uri="{FF2B5EF4-FFF2-40B4-BE49-F238E27FC236}">
                <a16:creationId xmlns:a16="http://schemas.microsoft.com/office/drawing/2014/main" id="{03E9F521-7B29-2FE9-ED34-33FC4C95B585}"/>
              </a:ext>
            </a:extLst>
          </p:cNvPr>
          <p:cNvSpPr>
            <a:spLocks noGrp="1"/>
          </p:cNvSpPr>
          <p:nvPr>
            <p:ph idx="1"/>
          </p:nvPr>
        </p:nvSpPr>
        <p:spPr>
          <a:xfrm>
            <a:off x="404812" y="947487"/>
            <a:ext cx="11382375" cy="5681910"/>
          </a:xfrm>
        </p:spPr>
        <p:txBody>
          <a:bodyPr/>
          <a:lstStyle/>
          <a:p>
            <a:r>
              <a:rPr lang="en-US" sz="4000" dirty="0">
                <a:solidFill>
                  <a:srgbClr val="FFFF00"/>
                </a:solidFill>
              </a:rPr>
              <a:t>First Fruits:</a:t>
            </a:r>
          </a:p>
          <a:p>
            <a:pPr marL="0"/>
            <a:r>
              <a:rPr lang="en-US" sz="3600" i="1" dirty="0">
                <a:solidFill>
                  <a:srgbClr val="FF0000"/>
                </a:solidFill>
              </a:rPr>
              <a:t>“For as Jonah was three days and three nights in the belly of the great fish, so will the Son of Man be three days and three nights in the heart of the earth.”  									</a:t>
            </a:r>
            <a:r>
              <a:rPr lang="en-US" sz="1800" dirty="0"/>
              <a:t>Matthew 12:40</a:t>
            </a:r>
          </a:p>
          <a:p>
            <a:endParaRPr lang="en-US" sz="1800" dirty="0"/>
          </a:p>
          <a:p>
            <a:pPr marL="0"/>
            <a:r>
              <a:rPr lang="en-US" sz="3600" i="1" dirty="0"/>
              <a:t>“Now the first day of the week Mary Magdalene went to the tomb early, while it was still dark, and saw that the stone had been taken away from the tomb.”</a:t>
            </a:r>
            <a:r>
              <a:rPr lang="en-US" sz="3600" i="1" dirty="0">
                <a:solidFill>
                  <a:srgbClr val="FF0000"/>
                </a:solidFill>
              </a:rPr>
              <a:t>									</a:t>
            </a:r>
            <a:r>
              <a:rPr lang="en-US" sz="1800" dirty="0"/>
              <a:t>John 20:1</a:t>
            </a:r>
            <a:endParaRPr lang="en-US" sz="3600" i="1" dirty="0"/>
          </a:p>
          <a:p>
            <a:endParaRPr lang="en-US" sz="3600" dirty="0"/>
          </a:p>
          <a:p>
            <a:endParaRPr lang="en-US" sz="1800" dirty="0"/>
          </a:p>
          <a:p>
            <a:endParaRPr lang="en-US" sz="3600" dirty="0">
              <a:solidFill>
                <a:srgbClr val="FF0000"/>
              </a:solidFill>
            </a:endParaRPr>
          </a:p>
        </p:txBody>
      </p:sp>
      <p:cxnSp>
        <p:nvCxnSpPr>
          <p:cNvPr id="5" name="Straight Arrow Connector 4">
            <a:extLst>
              <a:ext uri="{FF2B5EF4-FFF2-40B4-BE49-F238E27FC236}">
                <a16:creationId xmlns:a16="http://schemas.microsoft.com/office/drawing/2014/main" id="{0ECF8107-3E0E-8E02-94C7-E3110D0F0002}"/>
              </a:ext>
            </a:extLst>
          </p:cNvPr>
          <p:cNvCxnSpPr/>
          <p:nvPr/>
        </p:nvCxnSpPr>
        <p:spPr>
          <a:xfrm>
            <a:off x="5145004" y="540418"/>
            <a:ext cx="42110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942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AEBE-CF33-BA80-84EF-7EDDD07491B8}"/>
              </a:ext>
            </a:extLst>
          </p:cNvPr>
          <p:cNvSpPr>
            <a:spLocks noGrp="1"/>
          </p:cNvSpPr>
          <p:nvPr>
            <p:ph type="title"/>
          </p:nvPr>
        </p:nvSpPr>
        <p:spPr/>
        <p:txBody>
          <a:bodyPr/>
          <a:lstStyle/>
          <a:p>
            <a:r>
              <a:rPr lang="en-US" dirty="0">
                <a:solidFill>
                  <a:schemeClr val="tx1"/>
                </a:solidFill>
              </a:rPr>
              <a:t>Spring Feasts      Giving of the Holy Spirit</a:t>
            </a:r>
          </a:p>
        </p:txBody>
      </p:sp>
      <p:sp>
        <p:nvSpPr>
          <p:cNvPr id="3" name="Content Placeholder 2">
            <a:extLst>
              <a:ext uri="{FF2B5EF4-FFF2-40B4-BE49-F238E27FC236}">
                <a16:creationId xmlns:a16="http://schemas.microsoft.com/office/drawing/2014/main" id="{03E9F521-7B29-2FE9-ED34-33FC4C95B585}"/>
              </a:ext>
            </a:extLst>
          </p:cNvPr>
          <p:cNvSpPr>
            <a:spLocks noGrp="1"/>
          </p:cNvSpPr>
          <p:nvPr>
            <p:ph idx="1"/>
          </p:nvPr>
        </p:nvSpPr>
        <p:spPr>
          <a:xfrm>
            <a:off x="342900" y="1724948"/>
            <a:ext cx="11315700" cy="4240209"/>
          </a:xfrm>
        </p:spPr>
        <p:txBody>
          <a:bodyPr/>
          <a:lstStyle/>
          <a:p>
            <a:r>
              <a:rPr lang="en-US" sz="4000" i="1" dirty="0">
                <a:solidFill>
                  <a:srgbClr val="FFFF00"/>
                </a:solidFill>
              </a:rPr>
              <a:t>Shavuot</a:t>
            </a:r>
            <a:r>
              <a:rPr lang="en-US" sz="4000" dirty="0">
                <a:solidFill>
                  <a:srgbClr val="FFFF00"/>
                </a:solidFill>
              </a:rPr>
              <a:t> (Pentecost):</a:t>
            </a:r>
          </a:p>
          <a:p>
            <a:pPr marL="0"/>
            <a:r>
              <a:rPr lang="en-US" sz="3600" i="1" dirty="0"/>
              <a:t>“When the Day of Pentecost had fully come, they were all with one accord in one place … And they were all filled with the Holy Spirit and began to speak with other tongues, as the Spirit gave them utterance.</a:t>
            </a:r>
            <a:r>
              <a:rPr lang="en-US" sz="3600" dirty="0"/>
              <a:t>								</a:t>
            </a:r>
            <a:r>
              <a:rPr lang="en-US" sz="1800" dirty="0"/>
              <a:t>Acts 2:1 &amp; 4</a:t>
            </a:r>
          </a:p>
          <a:p>
            <a:endParaRPr lang="en-US" sz="1800" dirty="0"/>
          </a:p>
          <a:p>
            <a:endParaRPr lang="en-US" sz="3600" dirty="0">
              <a:solidFill>
                <a:srgbClr val="FF0000"/>
              </a:solidFill>
            </a:endParaRPr>
          </a:p>
        </p:txBody>
      </p:sp>
      <p:cxnSp>
        <p:nvCxnSpPr>
          <p:cNvPr id="5" name="Straight Arrow Connector 4">
            <a:extLst>
              <a:ext uri="{FF2B5EF4-FFF2-40B4-BE49-F238E27FC236}">
                <a16:creationId xmlns:a16="http://schemas.microsoft.com/office/drawing/2014/main" id="{0ECF8107-3E0E-8E02-94C7-E3110D0F0002}"/>
              </a:ext>
            </a:extLst>
          </p:cNvPr>
          <p:cNvCxnSpPr/>
          <p:nvPr/>
        </p:nvCxnSpPr>
        <p:spPr>
          <a:xfrm>
            <a:off x="4706854" y="892843"/>
            <a:ext cx="42110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74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AEBE-CF33-BA80-84EF-7EDDD07491B8}"/>
              </a:ext>
            </a:extLst>
          </p:cNvPr>
          <p:cNvSpPr>
            <a:spLocks noGrp="1"/>
          </p:cNvSpPr>
          <p:nvPr>
            <p:ph type="title"/>
          </p:nvPr>
        </p:nvSpPr>
        <p:spPr/>
        <p:txBody>
          <a:bodyPr/>
          <a:lstStyle/>
          <a:p>
            <a:r>
              <a:rPr lang="en-US" dirty="0">
                <a:solidFill>
                  <a:schemeClr val="tx1"/>
                </a:solidFill>
              </a:rPr>
              <a:t>Fulfillment at Yeshua’s First Coming</a:t>
            </a:r>
          </a:p>
        </p:txBody>
      </p:sp>
      <p:sp>
        <p:nvSpPr>
          <p:cNvPr id="3" name="Content Placeholder 2">
            <a:extLst>
              <a:ext uri="{FF2B5EF4-FFF2-40B4-BE49-F238E27FC236}">
                <a16:creationId xmlns:a16="http://schemas.microsoft.com/office/drawing/2014/main" id="{03E9F521-7B29-2FE9-ED34-33FC4C95B585}"/>
              </a:ext>
            </a:extLst>
          </p:cNvPr>
          <p:cNvSpPr>
            <a:spLocks noGrp="1"/>
          </p:cNvSpPr>
          <p:nvPr>
            <p:ph idx="1"/>
          </p:nvPr>
        </p:nvSpPr>
        <p:spPr>
          <a:xfrm>
            <a:off x="438150" y="1227138"/>
            <a:ext cx="11315700" cy="5356224"/>
          </a:xfrm>
        </p:spPr>
        <p:txBody>
          <a:bodyPr/>
          <a:lstStyle/>
          <a:p>
            <a:pPr>
              <a:lnSpc>
                <a:spcPct val="200000"/>
              </a:lnSpc>
            </a:pPr>
            <a:r>
              <a:rPr lang="en-US" sz="4000" dirty="0">
                <a:solidFill>
                  <a:srgbClr val="FF0000"/>
                </a:solidFill>
              </a:rPr>
              <a:t>Passover</a:t>
            </a:r>
            <a:r>
              <a:rPr lang="en-US" sz="4000" dirty="0"/>
              <a:t>				Yeshua Crucified</a:t>
            </a:r>
          </a:p>
          <a:p>
            <a:pPr>
              <a:lnSpc>
                <a:spcPct val="200000"/>
              </a:lnSpc>
            </a:pPr>
            <a:r>
              <a:rPr lang="en-US" sz="4000" dirty="0">
                <a:solidFill>
                  <a:srgbClr val="FF0000"/>
                </a:solidFill>
              </a:rPr>
              <a:t>Unleavened Bread</a:t>
            </a:r>
            <a:r>
              <a:rPr lang="en-US" sz="4000" dirty="0"/>
              <a:t>		Yeshua Buried</a:t>
            </a:r>
          </a:p>
          <a:p>
            <a:pPr>
              <a:lnSpc>
                <a:spcPct val="200000"/>
              </a:lnSpc>
            </a:pPr>
            <a:r>
              <a:rPr lang="en-US" sz="4000" dirty="0">
                <a:solidFill>
                  <a:srgbClr val="FF0000"/>
                </a:solidFill>
              </a:rPr>
              <a:t>First Fruits</a:t>
            </a:r>
            <a:r>
              <a:rPr lang="en-US" sz="4000" dirty="0"/>
              <a:t>				Yeshua Resurrected!!</a:t>
            </a:r>
          </a:p>
          <a:p>
            <a:pPr>
              <a:lnSpc>
                <a:spcPct val="200000"/>
              </a:lnSpc>
            </a:pPr>
            <a:r>
              <a:rPr lang="en-US" sz="4000" dirty="0">
                <a:solidFill>
                  <a:srgbClr val="FF0000"/>
                </a:solidFill>
              </a:rPr>
              <a:t>Pentecost	</a:t>
            </a:r>
            <a:r>
              <a:rPr lang="en-US" sz="4000" dirty="0"/>
              <a:t>			Holy Spirit Given</a:t>
            </a:r>
          </a:p>
          <a:p>
            <a:endParaRPr lang="en-US" sz="3600" dirty="0">
              <a:solidFill>
                <a:srgbClr val="FF0000"/>
              </a:solidFill>
            </a:endParaRPr>
          </a:p>
        </p:txBody>
      </p:sp>
    </p:spTree>
    <p:extLst>
      <p:ext uri="{BB962C8B-B14F-4D97-AF65-F5344CB8AC3E}">
        <p14:creationId xmlns:p14="http://schemas.microsoft.com/office/powerpoint/2010/main" val="2083094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My Documents\Temple Aron HaKodesh\Service Messages\Shavuot\IMG_0005.jpg">
            <a:extLst>
              <a:ext uri="{FF2B5EF4-FFF2-40B4-BE49-F238E27FC236}">
                <a16:creationId xmlns:a16="http://schemas.microsoft.com/office/drawing/2014/main" id="{F74643AA-7168-F304-0331-B85C9C6A3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2952BBDB-79A1-89FC-2B5B-EAB6EED2EDBC}"/>
              </a:ext>
            </a:extLst>
          </p:cNvPr>
          <p:cNvSpPr txBox="1">
            <a:spLocks noChangeArrowheads="1"/>
          </p:cNvSpPr>
          <p:nvPr/>
        </p:nvSpPr>
        <p:spPr bwMode="auto">
          <a:xfrm>
            <a:off x="1727200" y="1219200"/>
            <a:ext cx="8737600"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defTabSz="1219170" eaLnBrk="1" fontAlgn="base" hangingPunct="1">
              <a:spcBef>
                <a:spcPct val="50000"/>
              </a:spcBef>
              <a:spcAft>
                <a:spcPct val="0"/>
              </a:spcAft>
              <a:buClrTx/>
              <a:buSzTx/>
            </a:pPr>
            <a:endParaRPr lang="en-US" altLang="en-US" sz="4267" b="0" dirty="0">
              <a:solidFill>
                <a:srgbClr val="4B2500"/>
              </a:solidFill>
            </a:endParaRPr>
          </a:p>
        </p:txBody>
      </p:sp>
      <p:sp>
        <p:nvSpPr>
          <p:cNvPr id="2248708" name="Rectangle 4">
            <a:extLst>
              <a:ext uri="{FF2B5EF4-FFF2-40B4-BE49-F238E27FC236}">
                <a16:creationId xmlns:a16="http://schemas.microsoft.com/office/drawing/2014/main" id="{C3A6F840-666F-E4CE-C87E-C7E18565A5E1}"/>
              </a:ext>
            </a:extLst>
          </p:cNvPr>
          <p:cNvSpPr>
            <a:spLocks noChangeArrowheads="1"/>
          </p:cNvSpPr>
          <p:nvPr/>
        </p:nvSpPr>
        <p:spPr bwMode="auto">
          <a:xfrm>
            <a:off x="152400" y="1019175"/>
            <a:ext cx="12090400" cy="444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170" fontAlgn="base">
              <a:lnSpc>
                <a:spcPct val="150000"/>
              </a:lnSpc>
              <a:spcBef>
                <a:spcPct val="20000"/>
              </a:spcBef>
              <a:spcAft>
                <a:spcPct val="0"/>
              </a:spcAft>
              <a:buClr>
                <a:srgbClr val="4B2500"/>
              </a:buClr>
              <a:buSzPct val="70000"/>
              <a:defRPr/>
            </a:pPr>
            <a:r>
              <a:rPr lang="en-US" sz="6000" b="1" i="1" dirty="0">
                <a:solidFill>
                  <a:srgbClr val="FFFFE3"/>
                </a:solidFill>
                <a:effectLst>
                  <a:outerShdw blurRad="38100" dist="38100" dir="2700000" algn="tl">
                    <a:srgbClr val="000000"/>
                  </a:outerShdw>
                </a:effectLst>
                <a:latin typeface="Arial" charset="0"/>
                <a:cs typeface="Arial" charset="0"/>
              </a:rPr>
              <a:t>Elul</a:t>
            </a:r>
            <a:r>
              <a:rPr lang="en-US" sz="6000" b="1" dirty="0">
                <a:solidFill>
                  <a:srgbClr val="FFFFE3"/>
                </a:solidFill>
                <a:effectLst>
                  <a:outerShdw blurRad="38100" dist="38100" dir="2700000" algn="tl">
                    <a:srgbClr val="000000"/>
                  </a:outerShdw>
                </a:effectLst>
                <a:latin typeface="Arial" charset="0"/>
                <a:cs typeface="Arial" charset="0"/>
              </a:rPr>
              <a:t> 1</a:t>
            </a:r>
          </a:p>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The King is</a:t>
            </a:r>
          </a:p>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in The Field</a:t>
            </a:r>
          </a:p>
        </p:txBody>
      </p:sp>
    </p:spTree>
    <p:extLst>
      <p:ext uri="{BB962C8B-B14F-4D97-AF65-F5344CB8AC3E}">
        <p14:creationId xmlns:p14="http://schemas.microsoft.com/office/powerpoint/2010/main" val="197256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2" name="Rectangle 2">
            <a:extLst>
              <a:ext uri="{FF2B5EF4-FFF2-40B4-BE49-F238E27FC236}">
                <a16:creationId xmlns:a16="http://schemas.microsoft.com/office/drawing/2014/main" id="{CFAE951D-3598-4F7F-BC20-6C452C0EC77A}"/>
              </a:ext>
            </a:extLst>
          </p:cNvPr>
          <p:cNvSpPr>
            <a:spLocks noGrp="1" noChangeArrowheads="1"/>
          </p:cNvSpPr>
          <p:nvPr>
            <p:ph type="body" idx="1"/>
          </p:nvPr>
        </p:nvSpPr>
        <p:spPr>
          <a:xfrm>
            <a:off x="1905000" y="152400"/>
            <a:ext cx="8763000" cy="6553200"/>
          </a:xfrm>
        </p:spPr>
        <p:txBody>
          <a:bodyPr/>
          <a:lstStyle/>
          <a:p>
            <a:pPr eaLnBrk="1" hangingPunct="1">
              <a:lnSpc>
                <a:spcPct val="110000"/>
              </a:lnSpc>
              <a:buClr>
                <a:schemeClr val="tx1"/>
              </a:buClr>
              <a:defRPr/>
            </a:pPr>
            <a:r>
              <a:rPr lang="en-US" altLang="en-US" sz="4400" dirty="0"/>
              <a:t>The Feasts of the LORD</a:t>
            </a:r>
          </a:p>
          <a:p>
            <a:pPr eaLnBrk="1" hangingPunct="1">
              <a:lnSpc>
                <a:spcPct val="110000"/>
              </a:lnSpc>
              <a:buClr>
                <a:schemeClr val="tx1"/>
              </a:buClr>
              <a:buFontTx/>
              <a:buNone/>
              <a:defRPr/>
            </a:pPr>
            <a:r>
              <a:rPr lang="en-US" altLang="en-US" sz="4000" dirty="0"/>
              <a:t>	</a:t>
            </a:r>
            <a:r>
              <a:rPr lang="en-US" altLang="en-US" sz="4000" dirty="0">
                <a:solidFill>
                  <a:schemeClr val="tx2">
                    <a:lumMod val="50000"/>
                  </a:schemeClr>
                </a:solidFill>
                <a:effectLst>
                  <a:outerShdw blurRad="38100" dist="38100" dir="2700000" algn="tl">
                    <a:srgbClr val="000000">
                      <a:alpha val="43137"/>
                    </a:srgbClr>
                  </a:outerShdw>
                </a:effectLst>
              </a:rPr>
              <a:t>Passover				</a:t>
            </a:r>
            <a:r>
              <a:rPr lang="en-US" altLang="en-US" sz="2800" dirty="0">
                <a:solidFill>
                  <a:schemeClr val="tx2">
                    <a:lumMod val="50000"/>
                  </a:schemeClr>
                </a:solidFill>
                <a:effectLst>
                  <a:outerShdw blurRad="38100" dist="38100" dir="2700000" algn="tl">
                    <a:srgbClr val="000000">
                      <a:alpha val="43137"/>
                    </a:srgbClr>
                  </a:outerShdw>
                </a:effectLst>
              </a:rPr>
              <a:t>Nisan 14</a:t>
            </a:r>
          </a:p>
          <a:p>
            <a:pPr eaLnBrk="1" hangingPunct="1">
              <a:lnSpc>
                <a:spcPct val="110000"/>
              </a:lnSpc>
              <a:buClr>
                <a:schemeClr val="tx1"/>
              </a:buClr>
              <a:buFontTx/>
              <a:buNone/>
              <a:defRPr/>
            </a:pPr>
            <a:r>
              <a:rPr lang="en-US" altLang="en-US" sz="4000" dirty="0">
                <a:solidFill>
                  <a:schemeClr val="tx2">
                    <a:lumMod val="50000"/>
                  </a:schemeClr>
                </a:solidFill>
                <a:effectLst>
                  <a:outerShdw blurRad="38100" dist="38100" dir="2700000" algn="tl">
                    <a:srgbClr val="000000">
                      <a:alpha val="43137"/>
                    </a:srgbClr>
                  </a:outerShdw>
                </a:effectLst>
              </a:rPr>
              <a:t>	Unleavened Bread	</a:t>
            </a:r>
            <a:r>
              <a:rPr lang="en-US" altLang="en-US" sz="2800" dirty="0">
                <a:solidFill>
                  <a:schemeClr val="tx2">
                    <a:lumMod val="50000"/>
                  </a:schemeClr>
                </a:solidFill>
                <a:effectLst>
                  <a:outerShdw blurRad="38100" dist="38100" dir="2700000" algn="tl">
                    <a:srgbClr val="000000">
                      <a:alpha val="43137"/>
                    </a:srgbClr>
                  </a:outerShdw>
                </a:effectLst>
              </a:rPr>
              <a:t>Nisan 15 - 21</a:t>
            </a:r>
          </a:p>
          <a:p>
            <a:pPr eaLnBrk="1" hangingPunct="1">
              <a:lnSpc>
                <a:spcPct val="110000"/>
              </a:lnSpc>
              <a:buClr>
                <a:schemeClr val="tx1"/>
              </a:buClr>
              <a:buFontTx/>
              <a:buNone/>
              <a:defRPr/>
            </a:pPr>
            <a:r>
              <a:rPr lang="en-US" altLang="en-US" sz="4000" dirty="0">
                <a:solidFill>
                  <a:schemeClr val="tx2">
                    <a:lumMod val="50000"/>
                  </a:schemeClr>
                </a:solidFill>
                <a:effectLst>
                  <a:outerShdw blurRad="38100" dist="38100" dir="2700000" algn="tl">
                    <a:srgbClr val="000000">
                      <a:alpha val="43137"/>
                    </a:srgbClr>
                  </a:outerShdw>
                </a:effectLst>
              </a:rPr>
              <a:t>	Firstfruits				</a:t>
            </a:r>
            <a:r>
              <a:rPr lang="en-US" altLang="en-US" sz="2800" dirty="0">
                <a:solidFill>
                  <a:schemeClr val="tx2">
                    <a:lumMod val="50000"/>
                  </a:schemeClr>
                </a:solidFill>
                <a:effectLst>
                  <a:outerShdw blurRad="38100" dist="38100" dir="2700000" algn="tl">
                    <a:srgbClr val="000000">
                      <a:alpha val="43137"/>
                    </a:srgbClr>
                  </a:outerShdw>
                </a:effectLst>
              </a:rPr>
              <a:t>Day after Shabbat</a:t>
            </a:r>
            <a:r>
              <a:rPr lang="en-US" altLang="en-US" sz="2400" dirty="0">
                <a:solidFill>
                  <a:schemeClr val="tx2">
                    <a:lumMod val="50000"/>
                  </a:schemeClr>
                </a:solidFill>
                <a:effectLst>
                  <a:outerShdw blurRad="38100" dist="38100" dir="2700000" algn="tl">
                    <a:srgbClr val="000000">
                      <a:alpha val="43137"/>
                    </a:srgbClr>
                  </a:outerShdw>
                </a:effectLst>
              </a:rPr>
              <a:t> </a:t>
            </a:r>
            <a:endParaRPr lang="en-US" altLang="en-US" sz="2800" dirty="0">
              <a:solidFill>
                <a:schemeClr val="tx2">
                  <a:lumMod val="50000"/>
                </a:schemeClr>
              </a:solidFill>
              <a:effectLst>
                <a:outerShdw blurRad="38100" dist="38100" dir="2700000" algn="tl">
                  <a:srgbClr val="000000">
                    <a:alpha val="43137"/>
                  </a:srgbClr>
                </a:outerShdw>
              </a:effectLst>
            </a:endParaRPr>
          </a:p>
          <a:p>
            <a:pPr eaLnBrk="1" hangingPunct="1">
              <a:lnSpc>
                <a:spcPct val="110000"/>
              </a:lnSpc>
              <a:buClr>
                <a:schemeClr val="tx1"/>
              </a:buClr>
              <a:buFontTx/>
              <a:buNone/>
              <a:defRPr/>
            </a:pPr>
            <a:r>
              <a:rPr lang="en-US" altLang="en-US" sz="4000" dirty="0">
                <a:solidFill>
                  <a:schemeClr val="tx2">
                    <a:lumMod val="50000"/>
                  </a:schemeClr>
                </a:solidFill>
                <a:effectLst>
                  <a:outerShdw blurRad="38100" dist="38100" dir="2700000" algn="tl">
                    <a:srgbClr val="000000">
                      <a:alpha val="43137"/>
                    </a:srgbClr>
                  </a:outerShdw>
                </a:effectLst>
              </a:rPr>
              <a:t>	Weeks			</a:t>
            </a:r>
            <a:r>
              <a:rPr lang="en-US" altLang="en-US" dirty="0">
                <a:solidFill>
                  <a:schemeClr val="tx2">
                    <a:lumMod val="50000"/>
                  </a:schemeClr>
                </a:solidFill>
                <a:effectLst>
                  <a:outerShdw blurRad="38100" dist="38100" dir="2700000" algn="tl">
                    <a:srgbClr val="000000">
                      <a:alpha val="43137"/>
                    </a:srgbClr>
                  </a:outerShdw>
                </a:effectLst>
              </a:rPr>
              <a:t>	</a:t>
            </a:r>
            <a:r>
              <a:rPr lang="en-US" altLang="en-US" sz="2800" dirty="0">
                <a:solidFill>
                  <a:schemeClr val="tx2">
                    <a:lumMod val="50000"/>
                  </a:schemeClr>
                </a:solidFill>
                <a:effectLst>
                  <a:outerShdw blurRad="38100" dist="38100" dir="2700000" algn="tl">
                    <a:srgbClr val="000000">
                      <a:alpha val="43137"/>
                    </a:srgbClr>
                  </a:outerShdw>
                </a:effectLst>
              </a:rPr>
              <a:t>50 days after FF</a:t>
            </a:r>
          </a:p>
          <a:p>
            <a:pPr eaLnBrk="1" hangingPunct="1">
              <a:lnSpc>
                <a:spcPct val="110000"/>
              </a:lnSpc>
              <a:buClr>
                <a:schemeClr val="tx1"/>
              </a:buClr>
              <a:buFontTx/>
              <a:buNone/>
              <a:defRPr/>
            </a:pPr>
            <a:r>
              <a:rPr lang="en-US" altLang="en-US" sz="4000" dirty="0"/>
              <a:t>	</a:t>
            </a:r>
            <a:r>
              <a:rPr lang="en-US" altLang="en-US" sz="4000" dirty="0">
                <a:solidFill>
                  <a:srgbClr val="FFFF00"/>
                </a:solidFill>
              </a:rPr>
              <a:t>Trumpets				</a:t>
            </a:r>
            <a:r>
              <a:rPr lang="en-US" altLang="en-US" sz="2800" dirty="0">
                <a:solidFill>
                  <a:srgbClr val="FFFF00"/>
                </a:solidFill>
              </a:rPr>
              <a:t>Tishri 1</a:t>
            </a:r>
          </a:p>
          <a:p>
            <a:pPr eaLnBrk="1" hangingPunct="1">
              <a:lnSpc>
                <a:spcPct val="110000"/>
              </a:lnSpc>
              <a:buClr>
                <a:schemeClr val="tx1"/>
              </a:buClr>
              <a:buFontTx/>
              <a:buNone/>
              <a:defRPr/>
            </a:pPr>
            <a:r>
              <a:rPr lang="en-US" altLang="en-US" sz="4000" dirty="0">
                <a:solidFill>
                  <a:srgbClr val="FFFF00"/>
                </a:solidFill>
              </a:rPr>
              <a:t>	Atonement			</a:t>
            </a:r>
            <a:r>
              <a:rPr lang="en-US" altLang="en-US" sz="2800" dirty="0">
                <a:solidFill>
                  <a:srgbClr val="FFFF00"/>
                </a:solidFill>
              </a:rPr>
              <a:t>Tishri 10</a:t>
            </a:r>
            <a:r>
              <a:rPr lang="en-US" altLang="en-US" sz="4000" dirty="0">
                <a:solidFill>
                  <a:srgbClr val="FFFF00"/>
                </a:solidFill>
              </a:rPr>
              <a:t>	</a:t>
            </a:r>
          </a:p>
          <a:p>
            <a:pPr eaLnBrk="1" hangingPunct="1">
              <a:lnSpc>
                <a:spcPct val="110000"/>
              </a:lnSpc>
              <a:buClr>
                <a:schemeClr val="tx1"/>
              </a:buClr>
              <a:buFontTx/>
              <a:buNone/>
              <a:defRPr/>
            </a:pPr>
            <a:r>
              <a:rPr lang="en-US" altLang="en-US" sz="4000" dirty="0">
                <a:solidFill>
                  <a:srgbClr val="FFFF00"/>
                </a:solidFill>
              </a:rPr>
              <a:t>	Tabernacles			</a:t>
            </a:r>
            <a:r>
              <a:rPr lang="en-US" altLang="en-US" sz="2800" dirty="0">
                <a:solidFill>
                  <a:srgbClr val="FFFF00"/>
                </a:solidFill>
              </a:rPr>
              <a:t>Tishri 15 – 21</a:t>
            </a:r>
          </a:p>
          <a:p>
            <a:pPr eaLnBrk="1" hangingPunct="1">
              <a:lnSpc>
                <a:spcPct val="110000"/>
              </a:lnSpc>
              <a:buClr>
                <a:schemeClr val="tx1"/>
              </a:buClr>
              <a:buFontTx/>
              <a:buChar char="•"/>
              <a:defRPr/>
            </a:pPr>
            <a:endParaRPr lang="en-US" altLang="en-US" sz="2800" b="0" dirty="0"/>
          </a:p>
          <a:p>
            <a:pPr eaLnBrk="1" hangingPunct="1">
              <a:lnSpc>
                <a:spcPct val="110000"/>
              </a:lnSpc>
              <a:buClr>
                <a:schemeClr val="tx1"/>
              </a:buClr>
              <a:buFontTx/>
              <a:buChar char="•"/>
              <a:defRPr/>
            </a:pPr>
            <a:endParaRPr lang="en-US" altLang="en-US" sz="2800" b="0" dirty="0"/>
          </a:p>
        </p:txBody>
      </p:sp>
      <p:sp>
        <p:nvSpPr>
          <p:cNvPr id="2" name="Rectangle 1">
            <a:extLst>
              <a:ext uri="{FF2B5EF4-FFF2-40B4-BE49-F238E27FC236}">
                <a16:creationId xmlns:a16="http://schemas.microsoft.com/office/drawing/2014/main" id="{CEA2FD65-A201-5FB1-CE8E-857C287A9C54}"/>
              </a:ext>
            </a:extLst>
          </p:cNvPr>
          <p:cNvSpPr/>
          <p:nvPr/>
        </p:nvSpPr>
        <p:spPr>
          <a:xfrm>
            <a:off x="324853" y="974558"/>
            <a:ext cx="11345779" cy="31883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3" name="Rectangle 2">
            <a:extLst>
              <a:ext uri="{FF2B5EF4-FFF2-40B4-BE49-F238E27FC236}">
                <a16:creationId xmlns:a16="http://schemas.microsoft.com/office/drawing/2014/main" id="{141FAD19-F837-DF77-9F07-6088C429E797}"/>
              </a:ext>
            </a:extLst>
          </p:cNvPr>
          <p:cNvSpPr/>
          <p:nvPr/>
        </p:nvSpPr>
        <p:spPr>
          <a:xfrm>
            <a:off x="324853" y="4219073"/>
            <a:ext cx="11345779" cy="2430379"/>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4" name="TextBox 3">
            <a:extLst>
              <a:ext uri="{FF2B5EF4-FFF2-40B4-BE49-F238E27FC236}">
                <a16:creationId xmlns:a16="http://schemas.microsoft.com/office/drawing/2014/main" id="{18597B9C-9388-0649-A39C-3F77A7E03FED}"/>
              </a:ext>
            </a:extLst>
          </p:cNvPr>
          <p:cNvSpPr txBox="1"/>
          <p:nvPr/>
        </p:nvSpPr>
        <p:spPr>
          <a:xfrm rot="16200000">
            <a:off x="-123735" y="1968579"/>
            <a:ext cx="249053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Arial"/>
                <a:ea typeface="+mn-ea"/>
                <a:cs typeface="Arial"/>
              </a:rPr>
              <a:t>Spring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Arial"/>
                <a:ea typeface="+mn-ea"/>
                <a:cs typeface="Arial"/>
              </a:rPr>
              <a:t>Feasts</a:t>
            </a:r>
          </a:p>
        </p:txBody>
      </p:sp>
      <p:sp>
        <p:nvSpPr>
          <p:cNvPr id="5" name="TextBox 4">
            <a:extLst>
              <a:ext uri="{FF2B5EF4-FFF2-40B4-BE49-F238E27FC236}">
                <a16:creationId xmlns:a16="http://schemas.microsoft.com/office/drawing/2014/main" id="{E39A5904-2E3B-BE3F-CA5E-6D78E30EFAFE}"/>
              </a:ext>
            </a:extLst>
          </p:cNvPr>
          <p:cNvSpPr txBox="1"/>
          <p:nvPr/>
        </p:nvSpPr>
        <p:spPr>
          <a:xfrm rot="16200000">
            <a:off x="-32085" y="4834098"/>
            <a:ext cx="249053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a:rPr>
              <a:t>Fall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a:rPr>
              <a:t>Feasts</a:t>
            </a:r>
          </a:p>
        </p:txBody>
      </p:sp>
    </p:spTree>
    <p:extLst>
      <p:ext uri="{BB962C8B-B14F-4D97-AF65-F5344CB8AC3E}">
        <p14:creationId xmlns:p14="http://schemas.microsoft.com/office/powerpoint/2010/main" val="1407816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19839E-64C3-965A-9783-8492C4EB6952}"/>
              </a:ext>
            </a:extLst>
          </p:cNvPr>
          <p:cNvPicPr>
            <a:picLocks noChangeAspect="1"/>
          </p:cNvPicPr>
          <p:nvPr/>
        </p:nvPicPr>
        <p:blipFill>
          <a:blip r:embed="rId2"/>
          <a:stretch>
            <a:fillRect/>
          </a:stretch>
        </p:blipFill>
        <p:spPr>
          <a:xfrm>
            <a:off x="2337725" y="0"/>
            <a:ext cx="8884616" cy="6858000"/>
          </a:xfrm>
          <a:prstGeom prst="rect">
            <a:avLst/>
          </a:prstGeom>
        </p:spPr>
      </p:pic>
      <p:sp>
        <p:nvSpPr>
          <p:cNvPr id="5" name="Oval 4">
            <a:extLst>
              <a:ext uri="{FF2B5EF4-FFF2-40B4-BE49-F238E27FC236}">
                <a16:creationId xmlns:a16="http://schemas.microsoft.com/office/drawing/2014/main" id="{B501037A-2046-5E09-E7F3-7FE7E24496FB}"/>
              </a:ext>
            </a:extLst>
          </p:cNvPr>
          <p:cNvSpPr/>
          <p:nvPr/>
        </p:nvSpPr>
        <p:spPr>
          <a:xfrm rot="20347354">
            <a:off x="5554078" y="4084719"/>
            <a:ext cx="1562100" cy="207645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72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5C9F2597-3C2F-4C91-91A5-1B984138B03B" descr="image.jpg">
            <a:extLst>
              <a:ext uri="{FF2B5EF4-FFF2-40B4-BE49-F238E27FC236}">
                <a16:creationId xmlns:a16="http://schemas.microsoft.com/office/drawing/2014/main" id="{77DCB52B-81BC-306D-4C41-144081462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181" y="0"/>
            <a:ext cx="5481637" cy="691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49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B1B3316-FAAB-DC18-A596-A57D5BB85F38}"/>
              </a:ext>
            </a:extLst>
          </p:cNvPr>
          <p:cNvCxnSpPr/>
          <p:nvPr/>
        </p:nvCxnSpPr>
        <p:spPr>
          <a:xfrm>
            <a:off x="323850" y="5063178"/>
            <a:ext cx="11544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CE2A669-1BAD-5DEB-565A-9B75EF7FC627}"/>
              </a:ext>
            </a:extLst>
          </p:cNvPr>
          <p:cNvCxnSpPr>
            <a:cxnSpLocks/>
          </p:cNvCxnSpPr>
          <p:nvPr/>
        </p:nvCxnSpPr>
        <p:spPr>
          <a:xfrm>
            <a:off x="1169840" y="3593856"/>
            <a:ext cx="0" cy="17250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CC7A33-1FB1-3151-AFA7-80681B5AFA87}"/>
              </a:ext>
            </a:extLst>
          </p:cNvPr>
          <p:cNvCxnSpPr>
            <a:cxnSpLocks/>
          </p:cNvCxnSpPr>
          <p:nvPr/>
        </p:nvCxnSpPr>
        <p:spPr>
          <a:xfrm>
            <a:off x="11452165" y="3488141"/>
            <a:ext cx="0" cy="1830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706DF5-B839-3043-18CF-168697B1F86D}"/>
              </a:ext>
            </a:extLst>
          </p:cNvPr>
          <p:cNvCxnSpPr>
            <a:cxnSpLocks/>
          </p:cNvCxnSpPr>
          <p:nvPr/>
        </p:nvCxnSpPr>
        <p:spPr>
          <a:xfrm>
            <a:off x="9795111" y="3593856"/>
            <a:ext cx="42790" cy="16788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234158-4EC5-E2FB-E103-772647BCFAD4}"/>
              </a:ext>
            </a:extLst>
          </p:cNvPr>
          <p:cNvCxnSpPr>
            <a:cxnSpLocks/>
          </p:cNvCxnSpPr>
          <p:nvPr/>
        </p:nvCxnSpPr>
        <p:spPr>
          <a:xfrm>
            <a:off x="8642301" y="3573929"/>
            <a:ext cx="0" cy="17178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B8F00F-F26D-EEA7-6DD3-6F5F11D1455B}"/>
              </a:ext>
            </a:extLst>
          </p:cNvPr>
          <p:cNvCxnSpPr>
            <a:cxnSpLocks/>
          </p:cNvCxnSpPr>
          <p:nvPr/>
        </p:nvCxnSpPr>
        <p:spPr>
          <a:xfrm>
            <a:off x="6705601" y="3488141"/>
            <a:ext cx="0" cy="1784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D0D23B-59D5-44EE-6888-D1E4F0236221}"/>
              </a:ext>
            </a:extLst>
          </p:cNvPr>
          <p:cNvSpPr txBox="1"/>
          <p:nvPr/>
        </p:nvSpPr>
        <p:spPr>
          <a:xfrm rot="16200000">
            <a:off x="99544" y="4370695"/>
            <a:ext cx="1678927"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Elul </a:t>
            </a:r>
            <a:r>
              <a:rPr lang="en-US" sz="2400" b="1" dirty="0">
                <a:solidFill>
                  <a:srgbClr val="FFFF00"/>
                </a:solidFill>
                <a:effectLst>
                  <a:outerShdw blurRad="38100" dist="38100" dir="2700000" algn="tl">
                    <a:srgbClr val="000000">
                      <a:alpha val="43137"/>
                    </a:srgbClr>
                  </a:outerShdw>
                </a:effectLst>
              </a:rPr>
              <a:t>1 </a:t>
            </a:r>
          </a:p>
        </p:txBody>
      </p:sp>
      <p:sp>
        <p:nvSpPr>
          <p:cNvPr id="16" name="TextBox 15">
            <a:extLst>
              <a:ext uri="{FF2B5EF4-FFF2-40B4-BE49-F238E27FC236}">
                <a16:creationId xmlns:a16="http://schemas.microsoft.com/office/drawing/2014/main" id="{BEF1B5BC-9463-52E0-6F36-A64A0AFEFB35}"/>
              </a:ext>
            </a:extLst>
          </p:cNvPr>
          <p:cNvSpPr txBox="1"/>
          <p:nvPr/>
        </p:nvSpPr>
        <p:spPr>
          <a:xfrm rot="16200000">
            <a:off x="5768335" y="4260301"/>
            <a:ext cx="1560363"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a:t>
            </a:r>
            <a:r>
              <a:rPr lang="en-US" sz="2400" b="1" dirty="0">
                <a:solidFill>
                  <a:srgbClr val="FFFF00"/>
                </a:solidFill>
                <a:effectLst>
                  <a:outerShdw blurRad="38100" dist="38100" dir="2700000" algn="tl">
                    <a:srgbClr val="000000">
                      <a:alpha val="43137"/>
                    </a:srgbClr>
                  </a:outerShdw>
                </a:effectLst>
              </a:rPr>
              <a:t>1 </a:t>
            </a:r>
          </a:p>
        </p:txBody>
      </p:sp>
      <p:sp>
        <p:nvSpPr>
          <p:cNvPr id="17" name="TextBox 16">
            <a:extLst>
              <a:ext uri="{FF2B5EF4-FFF2-40B4-BE49-F238E27FC236}">
                <a16:creationId xmlns:a16="http://schemas.microsoft.com/office/drawing/2014/main" id="{36EBC3F5-07D5-7E3C-9FAD-57B2BF8B9415}"/>
              </a:ext>
            </a:extLst>
          </p:cNvPr>
          <p:cNvSpPr txBox="1"/>
          <p:nvPr/>
        </p:nvSpPr>
        <p:spPr>
          <a:xfrm rot="16200000">
            <a:off x="7592135" y="4192496"/>
            <a:ext cx="1698798"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a:t>
            </a:r>
            <a:r>
              <a:rPr lang="en-US" sz="2400" b="1" dirty="0">
                <a:solidFill>
                  <a:srgbClr val="FFFF00"/>
                </a:solidFill>
                <a:effectLst>
                  <a:outerShdw blurRad="38100" dist="38100" dir="2700000" algn="tl">
                    <a:srgbClr val="000000">
                      <a:alpha val="43137"/>
                    </a:srgbClr>
                  </a:outerShdw>
                </a:effectLst>
              </a:rPr>
              <a:t>10  </a:t>
            </a:r>
          </a:p>
        </p:txBody>
      </p:sp>
      <p:sp>
        <p:nvSpPr>
          <p:cNvPr id="20" name="TextBox 19">
            <a:extLst>
              <a:ext uri="{FF2B5EF4-FFF2-40B4-BE49-F238E27FC236}">
                <a16:creationId xmlns:a16="http://schemas.microsoft.com/office/drawing/2014/main" id="{41DF9112-A0C3-C070-BEDD-669890F42198}"/>
              </a:ext>
            </a:extLst>
          </p:cNvPr>
          <p:cNvSpPr txBox="1"/>
          <p:nvPr/>
        </p:nvSpPr>
        <p:spPr>
          <a:xfrm rot="16200000">
            <a:off x="8806219" y="4181817"/>
            <a:ext cx="1637586"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a:t>
            </a:r>
            <a:r>
              <a:rPr lang="en-US" sz="2400" b="1" dirty="0">
                <a:solidFill>
                  <a:srgbClr val="FFFF00"/>
                </a:solidFill>
                <a:effectLst>
                  <a:outerShdw blurRad="38100" dist="38100" dir="2700000" algn="tl">
                    <a:srgbClr val="000000">
                      <a:alpha val="43137"/>
                    </a:srgbClr>
                  </a:outerShdw>
                </a:effectLst>
              </a:rPr>
              <a:t>15  </a:t>
            </a:r>
          </a:p>
        </p:txBody>
      </p:sp>
      <p:sp>
        <p:nvSpPr>
          <p:cNvPr id="21" name="TextBox 20">
            <a:extLst>
              <a:ext uri="{FF2B5EF4-FFF2-40B4-BE49-F238E27FC236}">
                <a16:creationId xmlns:a16="http://schemas.microsoft.com/office/drawing/2014/main" id="{A0D7297C-6F15-3D73-D8E6-6741DEF2DF0F}"/>
              </a:ext>
            </a:extLst>
          </p:cNvPr>
          <p:cNvSpPr txBox="1"/>
          <p:nvPr/>
        </p:nvSpPr>
        <p:spPr>
          <a:xfrm rot="16200000">
            <a:off x="10319514" y="4159127"/>
            <a:ext cx="1803636"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2</a:t>
            </a:r>
            <a:r>
              <a:rPr lang="en-US" sz="2400" b="1" dirty="0">
                <a:solidFill>
                  <a:srgbClr val="FFFF00"/>
                </a:solidFill>
                <a:effectLst>
                  <a:outerShdw blurRad="38100" dist="38100" dir="2700000" algn="tl">
                    <a:srgbClr val="000000">
                      <a:alpha val="43137"/>
                    </a:srgbClr>
                  </a:outerShdw>
                </a:effectLst>
              </a:rPr>
              <a:t>1</a:t>
            </a:r>
            <a:r>
              <a:rPr lang="en-US" sz="1200" b="1" dirty="0">
                <a:solidFill>
                  <a:srgbClr val="FFFF00"/>
                </a:solidFill>
                <a:effectLst>
                  <a:outerShdw blurRad="38100" dist="38100" dir="2700000" algn="tl">
                    <a:srgbClr val="000000">
                      <a:alpha val="43137"/>
                    </a:srgbClr>
                  </a:outerShdw>
                </a:effectLst>
              </a:rPr>
              <a:t>   </a:t>
            </a:r>
          </a:p>
        </p:txBody>
      </p:sp>
      <p:sp>
        <p:nvSpPr>
          <p:cNvPr id="51" name="TextBox 50">
            <a:extLst>
              <a:ext uri="{FF2B5EF4-FFF2-40B4-BE49-F238E27FC236}">
                <a16:creationId xmlns:a16="http://schemas.microsoft.com/office/drawing/2014/main" id="{77B4B0A8-E7F2-6FEF-566B-94B845A72298}"/>
              </a:ext>
            </a:extLst>
          </p:cNvPr>
          <p:cNvSpPr txBox="1"/>
          <p:nvPr/>
        </p:nvSpPr>
        <p:spPr>
          <a:xfrm>
            <a:off x="5666644" y="5296862"/>
            <a:ext cx="2078169" cy="830997"/>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rPr>
              <a:t>Feast of Trumpets</a:t>
            </a:r>
          </a:p>
        </p:txBody>
      </p:sp>
      <p:sp>
        <p:nvSpPr>
          <p:cNvPr id="52" name="TextBox 51">
            <a:extLst>
              <a:ext uri="{FF2B5EF4-FFF2-40B4-BE49-F238E27FC236}">
                <a16:creationId xmlns:a16="http://schemas.microsoft.com/office/drawing/2014/main" id="{74E531BC-C1C8-1E87-BE0F-9C3C1E1A8844}"/>
              </a:ext>
            </a:extLst>
          </p:cNvPr>
          <p:cNvSpPr txBox="1"/>
          <p:nvPr/>
        </p:nvSpPr>
        <p:spPr>
          <a:xfrm>
            <a:off x="7459795" y="5318921"/>
            <a:ext cx="2381243" cy="830997"/>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rPr>
              <a:t>Day of Atonement</a:t>
            </a:r>
          </a:p>
        </p:txBody>
      </p:sp>
      <p:sp>
        <p:nvSpPr>
          <p:cNvPr id="2" name="TextBox 1">
            <a:extLst>
              <a:ext uri="{FF2B5EF4-FFF2-40B4-BE49-F238E27FC236}">
                <a16:creationId xmlns:a16="http://schemas.microsoft.com/office/drawing/2014/main" id="{0D739E33-2705-90D3-12A0-823A1EA90EDA}"/>
              </a:ext>
            </a:extLst>
          </p:cNvPr>
          <p:cNvSpPr txBox="1"/>
          <p:nvPr/>
        </p:nvSpPr>
        <p:spPr>
          <a:xfrm>
            <a:off x="9795111" y="5350831"/>
            <a:ext cx="1997836" cy="830997"/>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rPr>
              <a:t>Feast of Tabernacles</a:t>
            </a:r>
          </a:p>
        </p:txBody>
      </p:sp>
      <p:sp>
        <p:nvSpPr>
          <p:cNvPr id="40" name="TextBox 39">
            <a:extLst>
              <a:ext uri="{FF2B5EF4-FFF2-40B4-BE49-F238E27FC236}">
                <a16:creationId xmlns:a16="http://schemas.microsoft.com/office/drawing/2014/main" id="{07D6323E-33E6-735F-F757-068953771809}"/>
              </a:ext>
            </a:extLst>
          </p:cNvPr>
          <p:cNvSpPr txBox="1"/>
          <p:nvPr/>
        </p:nvSpPr>
        <p:spPr>
          <a:xfrm>
            <a:off x="3809603" y="205682"/>
            <a:ext cx="4048920" cy="707886"/>
          </a:xfrm>
          <a:prstGeom prst="rect">
            <a:avLst/>
          </a:prstGeom>
          <a:noFill/>
        </p:spPr>
        <p:txBody>
          <a:bodyPr wrap="square" rtlCol="0">
            <a:spAutoFit/>
          </a:bodyPr>
          <a:lstStyle/>
          <a:p>
            <a:pPr algn="ctr"/>
            <a:r>
              <a:rPr lang="en-US" sz="4000" b="1" dirty="0">
                <a:solidFill>
                  <a:srgbClr val="FF0000"/>
                </a:solidFill>
              </a:rPr>
              <a:t>The Fall Feasts</a:t>
            </a:r>
          </a:p>
        </p:txBody>
      </p:sp>
    </p:spTree>
    <p:extLst>
      <p:ext uri="{BB962C8B-B14F-4D97-AF65-F5344CB8AC3E}">
        <p14:creationId xmlns:p14="http://schemas.microsoft.com/office/powerpoint/2010/main" val="2989273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B1B3316-FAAB-DC18-A596-A57D5BB85F38}"/>
              </a:ext>
            </a:extLst>
          </p:cNvPr>
          <p:cNvCxnSpPr/>
          <p:nvPr/>
        </p:nvCxnSpPr>
        <p:spPr>
          <a:xfrm>
            <a:off x="323850" y="5063178"/>
            <a:ext cx="11544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CE2A669-1BAD-5DEB-565A-9B75EF7FC627}"/>
              </a:ext>
            </a:extLst>
          </p:cNvPr>
          <p:cNvCxnSpPr>
            <a:cxnSpLocks/>
          </p:cNvCxnSpPr>
          <p:nvPr/>
        </p:nvCxnSpPr>
        <p:spPr>
          <a:xfrm>
            <a:off x="1157287" y="2647666"/>
            <a:ext cx="12553" cy="2644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CC7A33-1FB1-3151-AFA7-80681B5AFA87}"/>
              </a:ext>
            </a:extLst>
          </p:cNvPr>
          <p:cNvCxnSpPr>
            <a:cxnSpLocks/>
          </p:cNvCxnSpPr>
          <p:nvPr/>
        </p:nvCxnSpPr>
        <p:spPr>
          <a:xfrm>
            <a:off x="11452165" y="3488141"/>
            <a:ext cx="0" cy="1830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706DF5-B839-3043-18CF-168697B1F86D}"/>
              </a:ext>
            </a:extLst>
          </p:cNvPr>
          <p:cNvCxnSpPr>
            <a:cxnSpLocks/>
          </p:cNvCxnSpPr>
          <p:nvPr/>
        </p:nvCxnSpPr>
        <p:spPr>
          <a:xfrm>
            <a:off x="9795111" y="3593856"/>
            <a:ext cx="42790" cy="16788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234158-4EC5-E2FB-E103-772647BCFAD4}"/>
              </a:ext>
            </a:extLst>
          </p:cNvPr>
          <p:cNvCxnSpPr>
            <a:cxnSpLocks/>
          </p:cNvCxnSpPr>
          <p:nvPr/>
        </p:nvCxnSpPr>
        <p:spPr>
          <a:xfrm>
            <a:off x="8642301" y="3573929"/>
            <a:ext cx="0" cy="17178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B8F00F-F26D-EEA7-6DD3-6F5F11D1455B}"/>
              </a:ext>
            </a:extLst>
          </p:cNvPr>
          <p:cNvCxnSpPr>
            <a:cxnSpLocks/>
          </p:cNvCxnSpPr>
          <p:nvPr/>
        </p:nvCxnSpPr>
        <p:spPr>
          <a:xfrm>
            <a:off x="6693730" y="2771254"/>
            <a:ext cx="11871" cy="2501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D0D23B-59D5-44EE-6888-D1E4F0236221}"/>
              </a:ext>
            </a:extLst>
          </p:cNvPr>
          <p:cNvSpPr txBox="1"/>
          <p:nvPr/>
        </p:nvSpPr>
        <p:spPr>
          <a:xfrm rot="16200000">
            <a:off x="99544" y="4370695"/>
            <a:ext cx="1678927"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Elul </a:t>
            </a:r>
            <a:r>
              <a:rPr lang="en-US" sz="2400" b="1" dirty="0">
                <a:solidFill>
                  <a:srgbClr val="FFFF00"/>
                </a:solidFill>
                <a:effectLst>
                  <a:outerShdw blurRad="38100" dist="38100" dir="2700000" algn="tl">
                    <a:srgbClr val="000000">
                      <a:alpha val="43137"/>
                    </a:srgbClr>
                  </a:outerShdw>
                </a:effectLst>
              </a:rPr>
              <a:t>1 </a:t>
            </a:r>
          </a:p>
        </p:txBody>
      </p:sp>
      <p:sp>
        <p:nvSpPr>
          <p:cNvPr id="16" name="TextBox 15">
            <a:extLst>
              <a:ext uri="{FF2B5EF4-FFF2-40B4-BE49-F238E27FC236}">
                <a16:creationId xmlns:a16="http://schemas.microsoft.com/office/drawing/2014/main" id="{BEF1B5BC-9463-52E0-6F36-A64A0AFEFB35}"/>
              </a:ext>
            </a:extLst>
          </p:cNvPr>
          <p:cNvSpPr txBox="1"/>
          <p:nvPr/>
        </p:nvSpPr>
        <p:spPr>
          <a:xfrm rot="16200000">
            <a:off x="5768335" y="4260301"/>
            <a:ext cx="1560363"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a:t>
            </a:r>
            <a:r>
              <a:rPr lang="en-US" sz="2400" b="1" dirty="0">
                <a:solidFill>
                  <a:srgbClr val="FFFF00"/>
                </a:solidFill>
                <a:effectLst>
                  <a:outerShdw blurRad="38100" dist="38100" dir="2700000" algn="tl">
                    <a:srgbClr val="000000">
                      <a:alpha val="43137"/>
                    </a:srgbClr>
                  </a:outerShdw>
                </a:effectLst>
              </a:rPr>
              <a:t>1 </a:t>
            </a:r>
          </a:p>
        </p:txBody>
      </p:sp>
      <p:sp>
        <p:nvSpPr>
          <p:cNvPr id="17" name="TextBox 16">
            <a:extLst>
              <a:ext uri="{FF2B5EF4-FFF2-40B4-BE49-F238E27FC236}">
                <a16:creationId xmlns:a16="http://schemas.microsoft.com/office/drawing/2014/main" id="{36EBC3F5-07D5-7E3C-9FAD-57B2BF8B9415}"/>
              </a:ext>
            </a:extLst>
          </p:cNvPr>
          <p:cNvSpPr txBox="1"/>
          <p:nvPr/>
        </p:nvSpPr>
        <p:spPr>
          <a:xfrm rot="16200000">
            <a:off x="7592135" y="4192496"/>
            <a:ext cx="1698798"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a:t>
            </a:r>
            <a:r>
              <a:rPr lang="en-US" sz="2400" b="1" dirty="0">
                <a:solidFill>
                  <a:srgbClr val="FFFF00"/>
                </a:solidFill>
                <a:effectLst>
                  <a:outerShdw blurRad="38100" dist="38100" dir="2700000" algn="tl">
                    <a:srgbClr val="000000">
                      <a:alpha val="43137"/>
                    </a:srgbClr>
                  </a:outerShdw>
                </a:effectLst>
              </a:rPr>
              <a:t>10  </a:t>
            </a:r>
          </a:p>
        </p:txBody>
      </p:sp>
      <p:sp>
        <p:nvSpPr>
          <p:cNvPr id="19" name="TextBox 18">
            <a:extLst>
              <a:ext uri="{FF2B5EF4-FFF2-40B4-BE49-F238E27FC236}">
                <a16:creationId xmlns:a16="http://schemas.microsoft.com/office/drawing/2014/main" id="{D6FB1F55-EE27-19E8-740A-4E3133647C6D}"/>
              </a:ext>
            </a:extLst>
          </p:cNvPr>
          <p:cNvSpPr txBox="1"/>
          <p:nvPr/>
        </p:nvSpPr>
        <p:spPr>
          <a:xfrm>
            <a:off x="3410875" y="2878945"/>
            <a:ext cx="1438276"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30 Days</a:t>
            </a:r>
          </a:p>
        </p:txBody>
      </p:sp>
      <p:sp>
        <p:nvSpPr>
          <p:cNvPr id="20" name="TextBox 19">
            <a:extLst>
              <a:ext uri="{FF2B5EF4-FFF2-40B4-BE49-F238E27FC236}">
                <a16:creationId xmlns:a16="http://schemas.microsoft.com/office/drawing/2014/main" id="{41DF9112-A0C3-C070-BEDD-669890F42198}"/>
              </a:ext>
            </a:extLst>
          </p:cNvPr>
          <p:cNvSpPr txBox="1"/>
          <p:nvPr/>
        </p:nvSpPr>
        <p:spPr>
          <a:xfrm rot="16200000">
            <a:off x="8806219" y="4181817"/>
            <a:ext cx="1637586"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a:t>
            </a:r>
            <a:r>
              <a:rPr lang="en-US" sz="2400" b="1" dirty="0">
                <a:solidFill>
                  <a:srgbClr val="FFFF00"/>
                </a:solidFill>
                <a:effectLst>
                  <a:outerShdw blurRad="38100" dist="38100" dir="2700000" algn="tl">
                    <a:srgbClr val="000000">
                      <a:alpha val="43137"/>
                    </a:srgbClr>
                  </a:outerShdw>
                </a:effectLst>
              </a:rPr>
              <a:t>15  </a:t>
            </a:r>
          </a:p>
        </p:txBody>
      </p:sp>
      <p:sp>
        <p:nvSpPr>
          <p:cNvPr id="21" name="TextBox 20">
            <a:extLst>
              <a:ext uri="{FF2B5EF4-FFF2-40B4-BE49-F238E27FC236}">
                <a16:creationId xmlns:a16="http://schemas.microsoft.com/office/drawing/2014/main" id="{A0D7297C-6F15-3D73-D8E6-6741DEF2DF0F}"/>
              </a:ext>
            </a:extLst>
          </p:cNvPr>
          <p:cNvSpPr txBox="1"/>
          <p:nvPr/>
        </p:nvSpPr>
        <p:spPr>
          <a:xfrm rot="16200000">
            <a:off x="10319514" y="4159127"/>
            <a:ext cx="1803636"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2</a:t>
            </a:r>
            <a:r>
              <a:rPr lang="en-US" sz="2400" b="1" dirty="0">
                <a:solidFill>
                  <a:srgbClr val="FFFF00"/>
                </a:solidFill>
                <a:effectLst>
                  <a:outerShdw blurRad="38100" dist="38100" dir="2700000" algn="tl">
                    <a:srgbClr val="000000">
                      <a:alpha val="43137"/>
                    </a:srgbClr>
                  </a:outerShdw>
                </a:effectLst>
              </a:rPr>
              <a:t>1</a:t>
            </a:r>
            <a:r>
              <a:rPr lang="en-US" sz="1200" b="1" dirty="0">
                <a:solidFill>
                  <a:srgbClr val="FFFF00"/>
                </a:solidFill>
                <a:effectLst>
                  <a:outerShdw blurRad="38100" dist="38100" dir="2700000" algn="tl">
                    <a:srgbClr val="000000">
                      <a:alpha val="43137"/>
                    </a:srgbClr>
                  </a:outerShdw>
                </a:effectLst>
              </a:rPr>
              <a:t>   </a:t>
            </a:r>
          </a:p>
        </p:txBody>
      </p:sp>
      <p:cxnSp>
        <p:nvCxnSpPr>
          <p:cNvPr id="32" name="Straight Arrow Connector 31">
            <a:extLst>
              <a:ext uri="{FF2B5EF4-FFF2-40B4-BE49-F238E27FC236}">
                <a16:creationId xmlns:a16="http://schemas.microsoft.com/office/drawing/2014/main" id="{16EA5EBB-24D0-7DC4-B9D0-F9F585E900D1}"/>
              </a:ext>
            </a:extLst>
          </p:cNvPr>
          <p:cNvCxnSpPr>
            <a:cxnSpLocks/>
          </p:cNvCxnSpPr>
          <p:nvPr/>
        </p:nvCxnSpPr>
        <p:spPr>
          <a:xfrm>
            <a:off x="4962526" y="3119303"/>
            <a:ext cx="1743075"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28F43E4-75A8-7728-666C-0F9DC126EA34}"/>
              </a:ext>
            </a:extLst>
          </p:cNvPr>
          <p:cNvCxnSpPr>
            <a:cxnSpLocks/>
            <a:stCxn id="19" idx="1"/>
          </p:cNvCxnSpPr>
          <p:nvPr/>
        </p:nvCxnSpPr>
        <p:spPr>
          <a:xfrm flipH="1">
            <a:off x="1157287" y="3109778"/>
            <a:ext cx="2253588" cy="1"/>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7B4B0A8-E7F2-6FEF-566B-94B845A72298}"/>
              </a:ext>
            </a:extLst>
          </p:cNvPr>
          <p:cNvSpPr txBox="1"/>
          <p:nvPr/>
        </p:nvSpPr>
        <p:spPr>
          <a:xfrm>
            <a:off x="5666644" y="5296862"/>
            <a:ext cx="2078169" cy="830997"/>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rPr>
              <a:t>Feast of Trumpets</a:t>
            </a:r>
          </a:p>
        </p:txBody>
      </p:sp>
      <p:sp>
        <p:nvSpPr>
          <p:cNvPr id="52" name="TextBox 51">
            <a:extLst>
              <a:ext uri="{FF2B5EF4-FFF2-40B4-BE49-F238E27FC236}">
                <a16:creationId xmlns:a16="http://schemas.microsoft.com/office/drawing/2014/main" id="{74E531BC-C1C8-1E87-BE0F-9C3C1E1A8844}"/>
              </a:ext>
            </a:extLst>
          </p:cNvPr>
          <p:cNvSpPr txBox="1"/>
          <p:nvPr/>
        </p:nvSpPr>
        <p:spPr>
          <a:xfrm>
            <a:off x="7459795" y="5318921"/>
            <a:ext cx="2381243" cy="830997"/>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rPr>
              <a:t>Day of Atonement</a:t>
            </a:r>
          </a:p>
        </p:txBody>
      </p:sp>
      <p:sp>
        <p:nvSpPr>
          <p:cNvPr id="2" name="TextBox 1">
            <a:extLst>
              <a:ext uri="{FF2B5EF4-FFF2-40B4-BE49-F238E27FC236}">
                <a16:creationId xmlns:a16="http://schemas.microsoft.com/office/drawing/2014/main" id="{0D739E33-2705-90D3-12A0-823A1EA90EDA}"/>
              </a:ext>
            </a:extLst>
          </p:cNvPr>
          <p:cNvSpPr txBox="1"/>
          <p:nvPr/>
        </p:nvSpPr>
        <p:spPr>
          <a:xfrm>
            <a:off x="9795111" y="5350831"/>
            <a:ext cx="1997836" cy="830997"/>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rPr>
              <a:t>Feast of Tabernacles</a:t>
            </a:r>
          </a:p>
        </p:txBody>
      </p:sp>
      <p:sp>
        <p:nvSpPr>
          <p:cNvPr id="40" name="TextBox 39">
            <a:extLst>
              <a:ext uri="{FF2B5EF4-FFF2-40B4-BE49-F238E27FC236}">
                <a16:creationId xmlns:a16="http://schemas.microsoft.com/office/drawing/2014/main" id="{07D6323E-33E6-735F-F757-068953771809}"/>
              </a:ext>
            </a:extLst>
          </p:cNvPr>
          <p:cNvSpPr txBox="1"/>
          <p:nvPr/>
        </p:nvSpPr>
        <p:spPr>
          <a:xfrm>
            <a:off x="3809603" y="205682"/>
            <a:ext cx="4048920" cy="707886"/>
          </a:xfrm>
          <a:prstGeom prst="rect">
            <a:avLst/>
          </a:prstGeom>
          <a:noFill/>
        </p:spPr>
        <p:txBody>
          <a:bodyPr wrap="square" rtlCol="0">
            <a:spAutoFit/>
          </a:bodyPr>
          <a:lstStyle/>
          <a:p>
            <a:pPr algn="ctr"/>
            <a:r>
              <a:rPr lang="en-US" sz="4000" b="1" dirty="0">
                <a:solidFill>
                  <a:srgbClr val="FF0000"/>
                </a:solidFill>
              </a:rPr>
              <a:t>The Fall Feasts</a:t>
            </a:r>
          </a:p>
        </p:txBody>
      </p:sp>
    </p:spTree>
    <p:extLst>
      <p:ext uri="{BB962C8B-B14F-4D97-AF65-F5344CB8AC3E}">
        <p14:creationId xmlns:p14="http://schemas.microsoft.com/office/powerpoint/2010/main" val="208133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B1B3316-FAAB-DC18-A596-A57D5BB85F38}"/>
              </a:ext>
            </a:extLst>
          </p:cNvPr>
          <p:cNvCxnSpPr/>
          <p:nvPr/>
        </p:nvCxnSpPr>
        <p:spPr>
          <a:xfrm>
            <a:off x="323850" y="5063178"/>
            <a:ext cx="11544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CE2A669-1BAD-5DEB-565A-9B75EF7FC627}"/>
              </a:ext>
            </a:extLst>
          </p:cNvPr>
          <p:cNvCxnSpPr>
            <a:cxnSpLocks/>
          </p:cNvCxnSpPr>
          <p:nvPr/>
        </p:nvCxnSpPr>
        <p:spPr>
          <a:xfrm>
            <a:off x="1157287" y="2647666"/>
            <a:ext cx="12553" cy="270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CC7A33-1FB1-3151-AFA7-80681B5AFA87}"/>
              </a:ext>
            </a:extLst>
          </p:cNvPr>
          <p:cNvCxnSpPr>
            <a:cxnSpLocks/>
          </p:cNvCxnSpPr>
          <p:nvPr/>
        </p:nvCxnSpPr>
        <p:spPr>
          <a:xfrm>
            <a:off x="11376262" y="2771254"/>
            <a:ext cx="0" cy="2520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706DF5-B839-3043-18CF-168697B1F86D}"/>
              </a:ext>
            </a:extLst>
          </p:cNvPr>
          <p:cNvCxnSpPr>
            <a:cxnSpLocks/>
          </p:cNvCxnSpPr>
          <p:nvPr/>
        </p:nvCxnSpPr>
        <p:spPr>
          <a:xfrm>
            <a:off x="9829798" y="2771254"/>
            <a:ext cx="8103" cy="2501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234158-4EC5-E2FB-E103-772647BCFAD4}"/>
              </a:ext>
            </a:extLst>
          </p:cNvPr>
          <p:cNvCxnSpPr>
            <a:cxnSpLocks/>
          </p:cNvCxnSpPr>
          <p:nvPr/>
        </p:nvCxnSpPr>
        <p:spPr>
          <a:xfrm>
            <a:off x="8622117" y="2759675"/>
            <a:ext cx="20183" cy="24717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B8F00F-F26D-EEA7-6DD3-6F5F11D1455B}"/>
              </a:ext>
            </a:extLst>
          </p:cNvPr>
          <p:cNvCxnSpPr>
            <a:cxnSpLocks/>
          </p:cNvCxnSpPr>
          <p:nvPr/>
        </p:nvCxnSpPr>
        <p:spPr>
          <a:xfrm>
            <a:off x="6693730" y="2771254"/>
            <a:ext cx="11871" cy="2501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D0D23B-59D5-44EE-6888-D1E4F0236221}"/>
              </a:ext>
            </a:extLst>
          </p:cNvPr>
          <p:cNvSpPr txBox="1"/>
          <p:nvPr/>
        </p:nvSpPr>
        <p:spPr>
          <a:xfrm rot="16200000">
            <a:off x="99544" y="4370695"/>
            <a:ext cx="1678927"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Elul </a:t>
            </a:r>
            <a:r>
              <a:rPr lang="en-US" sz="2400" b="1" dirty="0">
                <a:solidFill>
                  <a:srgbClr val="FFFF00"/>
                </a:solidFill>
                <a:effectLst>
                  <a:outerShdw blurRad="38100" dist="38100" dir="2700000" algn="tl">
                    <a:srgbClr val="000000">
                      <a:alpha val="43137"/>
                    </a:srgbClr>
                  </a:outerShdw>
                </a:effectLst>
              </a:rPr>
              <a:t>1 </a:t>
            </a:r>
          </a:p>
        </p:txBody>
      </p:sp>
      <p:sp>
        <p:nvSpPr>
          <p:cNvPr id="16" name="TextBox 15">
            <a:extLst>
              <a:ext uri="{FF2B5EF4-FFF2-40B4-BE49-F238E27FC236}">
                <a16:creationId xmlns:a16="http://schemas.microsoft.com/office/drawing/2014/main" id="{BEF1B5BC-9463-52E0-6F36-A64A0AFEFB35}"/>
              </a:ext>
            </a:extLst>
          </p:cNvPr>
          <p:cNvSpPr txBox="1"/>
          <p:nvPr/>
        </p:nvSpPr>
        <p:spPr>
          <a:xfrm rot="16200000">
            <a:off x="5768335" y="4260301"/>
            <a:ext cx="1560363"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a:t>
            </a:r>
            <a:r>
              <a:rPr lang="en-US" sz="2400" b="1" dirty="0">
                <a:solidFill>
                  <a:srgbClr val="FFFF00"/>
                </a:solidFill>
                <a:effectLst>
                  <a:outerShdw blurRad="38100" dist="38100" dir="2700000" algn="tl">
                    <a:srgbClr val="000000">
                      <a:alpha val="43137"/>
                    </a:srgbClr>
                  </a:outerShdw>
                </a:effectLst>
              </a:rPr>
              <a:t>1 </a:t>
            </a:r>
          </a:p>
        </p:txBody>
      </p:sp>
      <p:sp>
        <p:nvSpPr>
          <p:cNvPr id="17" name="TextBox 16">
            <a:extLst>
              <a:ext uri="{FF2B5EF4-FFF2-40B4-BE49-F238E27FC236}">
                <a16:creationId xmlns:a16="http://schemas.microsoft.com/office/drawing/2014/main" id="{36EBC3F5-07D5-7E3C-9FAD-57B2BF8B9415}"/>
              </a:ext>
            </a:extLst>
          </p:cNvPr>
          <p:cNvSpPr txBox="1"/>
          <p:nvPr/>
        </p:nvSpPr>
        <p:spPr>
          <a:xfrm rot="16200000">
            <a:off x="7592135" y="4192496"/>
            <a:ext cx="1698798"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a:t>
            </a:r>
            <a:r>
              <a:rPr lang="en-US" sz="2400" b="1" dirty="0">
                <a:solidFill>
                  <a:srgbClr val="FFFF00"/>
                </a:solidFill>
                <a:effectLst>
                  <a:outerShdw blurRad="38100" dist="38100" dir="2700000" algn="tl">
                    <a:srgbClr val="000000">
                      <a:alpha val="43137"/>
                    </a:srgbClr>
                  </a:outerShdw>
                </a:effectLst>
              </a:rPr>
              <a:t>10  </a:t>
            </a:r>
          </a:p>
        </p:txBody>
      </p:sp>
      <p:sp>
        <p:nvSpPr>
          <p:cNvPr id="19" name="TextBox 18">
            <a:extLst>
              <a:ext uri="{FF2B5EF4-FFF2-40B4-BE49-F238E27FC236}">
                <a16:creationId xmlns:a16="http://schemas.microsoft.com/office/drawing/2014/main" id="{D6FB1F55-EE27-19E8-740A-4E3133647C6D}"/>
              </a:ext>
            </a:extLst>
          </p:cNvPr>
          <p:cNvSpPr txBox="1"/>
          <p:nvPr/>
        </p:nvSpPr>
        <p:spPr>
          <a:xfrm>
            <a:off x="3410875" y="2878945"/>
            <a:ext cx="1438276"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30 Days</a:t>
            </a:r>
          </a:p>
        </p:txBody>
      </p:sp>
      <p:sp>
        <p:nvSpPr>
          <p:cNvPr id="20" name="TextBox 19">
            <a:extLst>
              <a:ext uri="{FF2B5EF4-FFF2-40B4-BE49-F238E27FC236}">
                <a16:creationId xmlns:a16="http://schemas.microsoft.com/office/drawing/2014/main" id="{41DF9112-A0C3-C070-BEDD-669890F42198}"/>
              </a:ext>
            </a:extLst>
          </p:cNvPr>
          <p:cNvSpPr txBox="1"/>
          <p:nvPr/>
        </p:nvSpPr>
        <p:spPr>
          <a:xfrm rot="16200000">
            <a:off x="8806219" y="4181817"/>
            <a:ext cx="1637586"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a:t>
            </a:r>
            <a:r>
              <a:rPr lang="en-US" sz="2400" b="1" dirty="0">
                <a:solidFill>
                  <a:srgbClr val="FFFF00"/>
                </a:solidFill>
                <a:effectLst>
                  <a:outerShdw blurRad="38100" dist="38100" dir="2700000" algn="tl">
                    <a:srgbClr val="000000">
                      <a:alpha val="43137"/>
                    </a:srgbClr>
                  </a:outerShdw>
                </a:effectLst>
              </a:rPr>
              <a:t>15  </a:t>
            </a:r>
          </a:p>
        </p:txBody>
      </p:sp>
      <p:sp>
        <p:nvSpPr>
          <p:cNvPr id="21" name="TextBox 20">
            <a:extLst>
              <a:ext uri="{FF2B5EF4-FFF2-40B4-BE49-F238E27FC236}">
                <a16:creationId xmlns:a16="http://schemas.microsoft.com/office/drawing/2014/main" id="{A0D7297C-6F15-3D73-D8E6-6741DEF2DF0F}"/>
              </a:ext>
            </a:extLst>
          </p:cNvPr>
          <p:cNvSpPr txBox="1"/>
          <p:nvPr/>
        </p:nvSpPr>
        <p:spPr>
          <a:xfrm rot="16200000">
            <a:off x="10319514" y="4159127"/>
            <a:ext cx="1803636"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2</a:t>
            </a:r>
            <a:r>
              <a:rPr lang="en-US" sz="2400" b="1" dirty="0">
                <a:solidFill>
                  <a:srgbClr val="FFFF00"/>
                </a:solidFill>
                <a:effectLst>
                  <a:outerShdw blurRad="38100" dist="38100" dir="2700000" algn="tl">
                    <a:srgbClr val="000000">
                      <a:alpha val="43137"/>
                    </a:srgbClr>
                  </a:outerShdw>
                </a:effectLst>
              </a:rPr>
              <a:t>1</a:t>
            </a:r>
            <a:r>
              <a:rPr lang="en-US" sz="1200" b="1" dirty="0">
                <a:solidFill>
                  <a:srgbClr val="FFFF00"/>
                </a:solidFill>
                <a:effectLst>
                  <a:outerShdw blurRad="38100" dist="38100" dir="2700000" algn="tl">
                    <a:srgbClr val="000000">
                      <a:alpha val="43137"/>
                    </a:srgbClr>
                  </a:outerShdw>
                </a:effectLst>
              </a:rPr>
              <a:t>   </a:t>
            </a:r>
          </a:p>
        </p:txBody>
      </p:sp>
      <p:cxnSp>
        <p:nvCxnSpPr>
          <p:cNvPr id="28" name="Straight Arrow Connector 27">
            <a:extLst>
              <a:ext uri="{FF2B5EF4-FFF2-40B4-BE49-F238E27FC236}">
                <a16:creationId xmlns:a16="http://schemas.microsoft.com/office/drawing/2014/main" id="{749EA613-D0E5-98AC-8567-CB319A008F42}"/>
              </a:ext>
            </a:extLst>
          </p:cNvPr>
          <p:cNvCxnSpPr>
            <a:cxnSpLocks/>
          </p:cNvCxnSpPr>
          <p:nvPr/>
        </p:nvCxnSpPr>
        <p:spPr>
          <a:xfrm>
            <a:off x="8039096" y="3119303"/>
            <a:ext cx="561974"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7171477-93FB-EB47-8372-3B8E283A6179}"/>
              </a:ext>
            </a:extLst>
          </p:cNvPr>
          <p:cNvCxnSpPr>
            <a:cxnSpLocks/>
          </p:cNvCxnSpPr>
          <p:nvPr/>
        </p:nvCxnSpPr>
        <p:spPr>
          <a:xfrm>
            <a:off x="10604737" y="3109779"/>
            <a:ext cx="771525"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BCFDDFD-7225-C6BA-EA01-F134CE978F9C}"/>
              </a:ext>
            </a:extLst>
          </p:cNvPr>
          <p:cNvCxnSpPr>
            <a:cxnSpLocks/>
          </p:cNvCxnSpPr>
          <p:nvPr/>
        </p:nvCxnSpPr>
        <p:spPr>
          <a:xfrm>
            <a:off x="9420225" y="3119303"/>
            <a:ext cx="409573"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6EA5EBB-24D0-7DC4-B9D0-F9F585E900D1}"/>
              </a:ext>
            </a:extLst>
          </p:cNvPr>
          <p:cNvCxnSpPr>
            <a:cxnSpLocks/>
          </p:cNvCxnSpPr>
          <p:nvPr/>
        </p:nvCxnSpPr>
        <p:spPr>
          <a:xfrm>
            <a:off x="4962526" y="3119303"/>
            <a:ext cx="1743075"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E6D4FEC-8C60-9555-3BFB-BA994DBAD7DE}"/>
              </a:ext>
            </a:extLst>
          </p:cNvPr>
          <p:cNvCxnSpPr>
            <a:cxnSpLocks/>
          </p:cNvCxnSpPr>
          <p:nvPr/>
        </p:nvCxnSpPr>
        <p:spPr>
          <a:xfrm flipH="1" flipV="1">
            <a:off x="6705601" y="3109778"/>
            <a:ext cx="1409695" cy="9525"/>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2A7F6B9-5236-48D0-5346-FFC1713703FE}"/>
              </a:ext>
            </a:extLst>
          </p:cNvPr>
          <p:cNvCxnSpPr>
            <a:cxnSpLocks/>
          </p:cNvCxnSpPr>
          <p:nvPr/>
        </p:nvCxnSpPr>
        <p:spPr>
          <a:xfrm flipH="1">
            <a:off x="9795111" y="3109779"/>
            <a:ext cx="904875"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A2CEF5C-FC39-740E-0D7E-03DE55EA9B38}"/>
              </a:ext>
            </a:extLst>
          </p:cNvPr>
          <p:cNvCxnSpPr>
            <a:cxnSpLocks/>
          </p:cNvCxnSpPr>
          <p:nvPr/>
        </p:nvCxnSpPr>
        <p:spPr>
          <a:xfrm flipH="1">
            <a:off x="8642301" y="3119303"/>
            <a:ext cx="982710"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28F43E4-75A8-7728-666C-0F9DC126EA34}"/>
              </a:ext>
            </a:extLst>
          </p:cNvPr>
          <p:cNvCxnSpPr>
            <a:cxnSpLocks/>
            <a:stCxn id="19" idx="1"/>
          </p:cNvCxnSpPr>
          <p:nvPr/>
        </p:nvCxnSpPr>
        <p:spPr>
          <a:xfrm flipH="1">
            <a:off x="1157287" y="3109778"/>
            <a:ext cx="2253588" cy="1"/>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61C8998-B2C5-E79C-49E5-AD45C09100BF}"/>
              </a:ext>
            </a:extLst>
          </p:cNvPr>
          <p:cNvSpPr txBox="1"/>
          <p:nvPr/>
        </p:nvSpPr>
        <p:spPr>
          <a:xfrm>
            <a:off x="9963731" y="2526015"/>
            <a:ext cx="1336629"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7 Days</a:t>
            </a:r>
          </a:p>
        </p:txBody>
      </p:sp>
      <p:sp>
        <p:nvSpPr>
          <p:cNvPr id="49" name="TextBox 48">
            <a:extLst>
              <a:ext uri="{FF2B5EF4-FFF2-40B4-BE49-F238E27FC236}">
                <a16:creationId xmlns:a16="http://schemas.microsoft.com/office/drawing/2014/main" id="{D1E5FD35-C0CF-A9A5-CCE6-530A937FF43C}"/>
              </a:ext>
            </a:extLst>
          </p:cNvPr>
          <p:cNvSpPr txBox="1"/>
          <p:nvPr/>
        </p:nvSpPr>
        <p:spPr>
          <a:xfrm>
            <a:off x="9077316" y="2526016"/>
            <a:ext cx="366719"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5</a:t>
            </a:r>
          </a:p>
        </p:txBody>
      </p:sp>
      <p:sp>
        <p:nvSpPr>
          <p:cNvPr id="50" name="TextBox 49">
            <a:extLst>
              <a:ext uri="{FF2B5EF4-FFF2-40B4-BE49-F238E27FC236}">
                <a16:creationId xmlns:a16="http://schemas.microsoft.com/office/drawing/2014/main" id="{ED2153FD-1339-DCB1-9BB5-043481FF246A}"/>
              </a:ext>
            </a:extLst>
          </p:cNvPr>
          <p:cNvSpPr txBox="1"/>
          <p:nvPr/>
        </p:nvSpPr>
        <p:spPr>
          <a:xfrm>
            <a:off x="7066419" y="2491834"/>
            <a:ext cx="1505792"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10 Days</a:t>
            </a:r>
          </a:p>
        </p:txBody>
      </p:sp>
      <p:sp>
        <p:nvSpPr>
          <p:cNvPr id="51" name="TextBox 50">
            <a:extLst>
              <a:ext uri="{FF2B5EF4-FFF2-40B4-BE49-F238E27FC236}">
                <a16:creationId xmlns:a16="http://schemas.microsoft.com/office/drawing/2014/main" id="{77B4B0A8-E7F2-6FEF-566B-94B845A72298}"/>
              </a:ext>
            </a:extLst>
          </p:cNvPr>
          <p:cNvSpPr txBox="1"/>
          <p:nvPr/>
        </p:nvSpPr>
        <p:spPr>
          <a:xfrm>
            <a:off x="5666644" y="5296862"/>
            <a:ext cx="2078169" cy="830997"/>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rPr>
              <a:t>Feast of Trumpets</a:t>
            </a:r>
          </a:p>
        </p:txBody>
      </p:sp>
      <p:sp>
        <p:nvSpPr>
          <p:cNvPr id="52" name="TextBox 51">
            <a:extLst>
              <a:ext uri="{FF2B5EF4-FFF2-40B4-BE49-F238E27FC236}">
                <a16:creationId xmlns:a16="http://schemas.microsoft.com/office/drawing/2014/main" id="{74E531BC-C1C8-1E87-BE0F-9C3C1E1A8844}"/>
              </a:ext>
            </a:extLst>
          </p:cNvPr>
          <p:cNvSpPr txBox="1"/>
          <p:nvPr/>
        </p:nvSpPr>
        <p:spPr>
          <a:xfrm>
            <a:off x="7459795" y="5318921"/>
            <a:ext cx="2381243" cy="830997"/>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rPr>
              <a:t>Day of Atonement</a:t>
            </a:r>
          </a:p>
        </p:txBody>
      </p:sp>
      <p:sp>
        <p:nvSpPr>
          <p:cNvPr id="2" name="TextBox 1">
            <a:extLst>
              <a:ext uri="{FF2B5EF4-FFF2-40B4-BE49-F238E27FC236}">
                <a16:creationId xmlns:a16="http://schemas.microsoft.com/office/drawing/2014/main" id="{0D739E33-2705-90D3-12A0-823A1EA90EDA}"/>
              </a:ext>
            </a:extLst>
          </p:cNvPr>
          <p:cNvSpPr txBox="1"/>
          <p:nvPr/>
        </p:nvSpPr>
        <p:spPr>
          <a:xfrm>
            <a:off x="9795111" y="5350831"/>
            <a:ext cx="1997836" cy="830997"/>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rPr>
              <a:t>Feast of Tabernacles</a:t>
            </a:r>
          </a:p>
        </p:txBody>
      </p:sp>
      <p:sp>
        <p:nvSpPr>
          <p:cNvPr id="40" name="TextBox 39">
            <a:extLst>
              <a:ext uri="{FF2B5EF4-FFF2-40B4-BE49-F238E27FC236}">
                <a16:creationId xmlns:a16="http://schemas.microsoft.com/office/drawing/2014/main" id="{07D6323E-33E6-735F-F757-068953771809}"/>
              </a:ext>
            </a:extLst>
          </p:cNvPr>
          <p:cNvSpPr txBox="1"/>
          <p:nvPr/>
        </p:nvSpPr>
        <p:spPr>
          <a:xfrm>
            <a:off x="3809603" y="205682"/>
            <a:ext cx="4048920" cy="707886"/>
          </a:xfrm>
          <a:prstGeom prst="rect">
            <a:avLst/>
          </a:prstGeom>
          <a:noFill/>
        </p:spPr>
        <p:txBody>
          <a:bodyPr wrap="square" rtlCol="0">
            <a:spAutoFit/>
          </a:bodyPr>
          <a:lstStyle/>
          <a:p>
            <a:pPr algn="ctr"/>
            <a:r>
              <a:rPr lang="en-US" sz="4000" b="1" dirty="0">
                <a:solidFill>
                  <a:srgbClr val="FF0000"/>
                </a:solidFill>
              </a:rPr>
              <a:t>The Fall Feasts</a:t>
            </a:r>
          </a:p>
        </p:txBody>
      </p:sp>
      <p:sp>
        <p:nvSpPr>
          <p:cNvPr id="9" name="TextBox 8">
            <a:extLst>
              <a:ext uri="{FF2B5EF4-FFF2-40B4-BE49-F238E27FC236}">
                <a16:creationId xmlns:a16="http://schemas.microsoft.com/office/drawing/2014/main" id="{22DBE332-5A01-DAD8-AE66-374167AC40F7}"/>
              </a:ext>
            </a:extLst>
          </p:cNvPr>
          <p:cNvSpPr txBox="1"/>
          <p:nvPr/>
        </p:nvSpPr>
        <p:spPr>
          <a:xfrm>
            <a:off x="7151000" y="1766232"/>
            <a:ext cx="1336629" cy="830997"/>
          </a:xfrm>
          <a:prstGeom prst="rect">
            <a:avLst/>
          </a:prstGeom>
          <a:noFill/>
        </p:spPr>
        <p:txBody>
          <a:bodyPr wrap="square" rtlCol="0">
            <a:spAutoFit/>
          </a:bodyPr>
          <a:lstStyle/>
          <a:p>
            <a:pPr algn="ctr"/>
            <a:r>
              <a:rPr lang="en-US" sz="2400" b="1" dirty="0">
                <a:solidFill>
                  <a:srgbClr val="FFC000"/>
                </a:solidFill>
                <a:effectLst>
                  <a:outerShdw blurRad="38100" dist="38100" dir="2700000" algn="tl">
                    <a:srgbClr val="000000">
                      <a:alpha val="43137"/>
                    </a:srgbClr>
                  </a:outerShdw>
                </a:effectLst>
              </a:rPr>
              <a:t>“Days of Awe”</a:t>
            </a:r>
          </a:p>
        </p:txBody>
      </p:sp>
    </p:spTree>
    <p:extLst>
      <p:ext uri="{BB962C8B-B14F-4D97-AF65-F5344CB8AC3E}">
        <p14:creationId xmlns:p14="http://schemas.microsoft.com/office/powerpoint/2010/main" val="310060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B1B3316-FAAB-DC18-A596-A57D5BB85F38}"/>
              </a:ext>
            </a:extLst>
          </p:cNvPr>
          <p:cNvCxnSpPr/>
          <p:nvPr/>
        </p:nvCxnSpPr>
        <p:spPr>
          <a:xfrm>
            <a:off x="323850" y="5063178"/>
            <a:ext cx="11544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CE2A669-1BAD-5DEB-565A-9B75EF7FC627}"/>
              </a:ext>
            </a:extLst>
          </p:cNvPr>
          <p:cNvCxnSpPr>
            <a:cxnSpLocks/>
          </p:cNvCxnSpPr>
          <p:nvPr/>
        </p:nvCxnSpPr>
        <p:spPr>
          <a:xfrm>
            <a:off x="1171575" y="1569493"/>
            <a:ext cx="0" cy="3703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CC7A33-1FB1-3151-AFA7-80681B5AFA87}"/>
              </a:ext>
            </a:extLst>
          </p:cNvPr>
          <p:cNvCxnSpPr>
            <a:cxnSpLocks/>
          </p:cNvCxnSpPr>
          <p:nvPr/>
        </p:nvCxnSpPr>
        <p:spPr>
          <a:xfrm>
            <a:off x="11376262" y="2771254"/>
            <a:ext cx="0" cy="2520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706DF5-B839-3043-18CF-168697B1F86D}"/>
              </a:ext>
            </a:extLst>
          </p:cNvPr>
          <p:cNvCxnSpPr>
            <a:cxnSpLocks/>
          </p:cNvCxnSpPr>
          <p:nvPr/>
        </p:nvCxnSpPr>
        <p:spPr>
          <a:xfrm>
            <a:off x="9829798" y="2771254"/>
            <a:ext cx="8103" cy="2501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234158-4EC5-E2FB-E103-772647BCFAD4}"/>
              </a:ext>
            </a:extLst>
          </p:cNvPr>
          <p:cNvCxnSpPr>
            <a:cxnSpLocks/>
          </p:cNvCxnSpPr>
          <p:nvPr/>
        </p:nvCxnSpPr>
        <p:spPr>
          <a:xfrm>
            <a:off x="8606898" y="1569493"/>
            <a:ext cx="35403" cy="37222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B8F00F-F26D-EEA7-6DD3-6F5F11D1455B}"/>
              </a:ext>
            </a:extLst>
          </p:cNvPr>
          <p:cNvCxnSpPr>
            <a:cxnSpLocks/>
          </p:cNvCxnSpPr>
          <p:nvPr/>
        </p:nvCxnSpPr>
        <p:spPr>
          <a:xfrm>
            <a:off x="6693730" y="2771254"/>
            <a:ext cx="11871" cy="2501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D0D23B-59D5-44EE-6888-D1E4F0236221}"/>
              </a:ext>
            </a:extLst>
          </p:cNvPr>
          <p:cNvSpPr txBox="1"/>
          <p:nvPr/>
        </p:nvSpPr>
        <p:spPr>
          <a:xfrm rot="16200000">
            <a:off x="99544" y="4370695"/>
            <a:ext cx="1678927"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Elul </a:t>
            </a:r>
            <a:r>
              <a:rPr lang="en-US" sz="2400" b="1" dirty="0">
                <a:solidFill>
                  <a:srgbClr val="FFFF00"/>
                </a:solidFill>
                <a:effectLst>
                  <a:outerShdw blurRad="38100" dist="38100" dir="2700000" algn="tl">
                    <a:srgbClr val="000000">
                      <a:alpha val="43137"/>
                    </a:srgbClr>
                  </a:outerShdw>
                </a:effectLst>
              </a:rPr>
              <a:t>1 </a:t>
            </a:r>
          </a:p>
        </p:txBody>
      </p:sp>
      <p:sp>
        <p:nvSpPr>
          <p:cNvPr id="16" name="TextBox 15">
            <a:extLst>
              <a:ext uri="{FF2B5EF4-FFF2-40B4-BE49-F238E27FC236}">
                <a16:creationId xmlns:a16="http://schemas.microsoft.com/office/drawing/2014/main" id="{BEF1B5BC-9463-52E0-6F36-A64A0AFEFB35}"/>
              </a:ext>
            </a:extLst>
          </p:cNvPr>
          <p:cNvSpPr txBox="1"/>
          <p:nvPr/>
        </p:nvSpPr>
        <p:spPr>
          <a:xfrm rot="16200000">
            <a:off x="5768335" y="4260301"/>
            <a:ext cx="1560363"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a:t>
            </a:r>
            <a:r>
              <a:rPr lang="en-US" sz="2400" b="1" dirty="0">
                <a:solidFill>
                  <a:srgbClr val="FFFF00"/>
                </a:solidFill>
                <a:effectLst>
                  <a:outerShdw blurRad="38100" dist="38100" dir="2700000" algn="tl">
                    <a:srgbClr val="000000">
                      <a:alpha val="43137"/>
                    </a:srgbClr>
                  </a:outerShdw>
                </a:effectLst>
              </a:rPr>
              <a:t>1 </a:t>
            </a:r>
          </a:p>
        </p:txBody>
      </p:sp>
      <p:sp>
        <p:nvSpPr>
          <p:cNvPr id="17" name="TextBox 16">
            <a:extLst>
              <a:ext uri="{FF2B5EF4-FFF2-40B4-BE49-F238E27FC236}">
                <a16:creationId xmlns:a16="http://schemas.microsoft.com/office/drawing/2014/main" id="{36EBC3F5-07D5-7E3C-9FAD-57B2BF8B9415}"/>
              </a:ext>
            </a:extLst>
          </p:cNvPr>
          <p:cNvSpPr txBox="1"/>
          <p:nvPr/>
        </p:nvSpPr>
        <p:spPr>
          <a:xfrm rot="16200000">
            <a:off x="7592135" y="4192496"/>
            <a:ext cx="1698798"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a:t>
            </a:r>
            <a:r>
              <a:rPr lang="en-US" sz="2400" b="1" dirty="0">
                <a:solidFill>
                  <a:srgbClr val="FFFF00"/>
                </a:solidFill>
                <a:effectLst>
                  <a:outerShdw blurRad="38100" dist="38100" dir="2700000" algn="tl">
                    <a:srgbClr val="000000">
                      <a:alpha val="43137"/>
                    </a:srgbClr>
                  </a:outerShdw>
                </a:effectLst>
              </a:rPr>
              <a:t>10  </a:t>
            </a:r>
          </a:p>
        </p:txBody>
      </p:sp>
      <p:sp>
        <p:nvSpPr>
          <p:cNvPr id="19" name="TextBox 18">
            <a:extLst>
              <a:ext uri="{FF2B5EF4-FFF2-40B4-BE49-F238E27FC236}">
                <a16:creationId xmlns:a16="http://schemas.microsoft.com/office/drawing/2014/main" id="{D6FB1F55-EE27-19E8-740A-4E3133647C6D}"/>
              </a:ext>
            </a:extLst>
          </p:cNvPr>
          <p:cNvSpPr txBox="1"/>
          <p:nvPr/>
        </p:nvSpPr>
        <p:spPr>
          <a:xfrm>
            <a:off x="3410875" y="2878945"/>
            <a:ext cx="1438276"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30 Days</a:t>
            </a:r>
          </a:p>
        </p:txBody>
      </p:sp>
      <p:sp>
        <p:nvSpPr>
          <p:cNvPr id="20" name="TextBox 19">
            <a:extLst>
              <a:ext uri="{FF2B5EF4-FFF2-40B4-BE49-F238E27FC236}">
                <a16:creationId xmlns:a16="http://schemas.microsoft.com/office/drawing/2014/main" id="{41DF9112-A0C3-C070-BEDD-669890F42198}"/>
              </a:ext>
            </a:extLst>
          </p:cNvPr>
          <p:cNvSpPr txBox="1"/>
          <p:nvPr/>
        </p:nvSpPr>
        <p:spPr>
          <a:xfrm rot="16200000">
            <a:off x="8806219" y="4181817"/>
            <a:ext cx="1637586"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a:t>
            </a:r>
            <a:r>
              <a:rPr lang="en-US" sz="2400" b="1" dirty="0">
                <a:solidFill>
                  <a:srgbClr val="FFFF00"/>
                </a:solidFill>
                <a:effectLst>
                  <a:outerShdw blurRad="38100" dist="38100" dir="2700000" algn="tl">
                    <a:srgbClr val="000000">
                      <a:alpha val="43137"/>
                    </a:srgbClr>
                  </a:outerShdw>
                </a:effectLst>
              </a:rPr>
              <a:t>15  </a:t>
            </a:r>
          </a:p>
        </p:txBody>
      </p:sp>
      <p:sp>
        <p:nvSpPr>
          <p:cNvPr id="21" name="TextBox 20">
            <a:extLst>
              <a:ext uri="{FF2B5EF4-FFF2-40B4-BE49-F238E27FC236}">
                <a16:creationId xmlns:a16="http://schemas.microsoft.com/office/drawing/2014/main" id="{A0D7297C-6F15-3D73-D8E6-6741DEF2DF0F}"/>
              </a:ext>
            </a:extLst>
          </p:cNvPr>
          <p:cNvSpPr txBox="1"/>
          <p:nvPr/>
        </p:nvSpPr>
        <p:spPr>
          <a:xfrm rot="16200000">
            <a:off x="10319514" y="4159127"/>
            <a:ext cx="1803636" cy="461665"/>
          </a:xfrm>
          <a:prstGeom prst="rect">
            <a:avLst/>
          </a:prstGeom>
          <a:noFill/>
        </p:spPr>
        <p:txBody>
          <a:bodyPr wrap="square" rtlCol="0">
            <a:spAutoFit/>
          </a:bodyPr>
          <a:lstStyle/>
          <a:p>
            <a:pPr algn="ctr"/>
            <a:r>
              <a:rPr lang="en-US" sz="2400" b="1" i="1" dirty="0">
                <a:solidFill>
                  <a:srgbClr val="FFFF00"/>
                </a:solidFill>
                <a:effectLst>
                  <a:outerShdw blurRad="38100" dist="38100" dir="2700000" algn="tl">
                    <a:srgbClr val="000000">
                      <a:alpha val="43137"/>
                    </a:srgbClr>
                  </a:outerShdw>
                </a:effectLst>
              </a:rPr>
              <a:t>Tishri 2</a:t>
            </a:r>
            <a:r>
              <a:rPr lang="en-US" sz="2400" b="1" dirty="0">
                <a:solidFill>
                  <a:srgbClr val="FFFF00"/>
                </a:solidFill>
                <a:effectLst>
                  <a:outerShdw blurRad="38100" dist="38100" dir="2700000" algn="tl">
                    <a:srgbClr val="000000">
                      <a:alpha val="43137"/>
                    </a:srgbClr>
                  </a:outerShdw>
                </a:effectLst>
              </a:rPr>
              <a:t>1</a:t>
            </a:r>
            <a:r>
              <a:rPr lang="en-US" sz="1200" b="1" dirty="0">
                <a:solidFill>
                  <a:srgbClr val="FFFF00"/>
                </a:solidFill>
                <a:effectLst>
                  <a:outerShdw blurRad="38100" dist="38100" dir="2700000" algn="tl">
                    <a:srgbClr val="000000">
                      <a:alpha val="43137"/>
                    </a:srgbClr>
                  </a:outerShdw>
                </a:effectLst>
              </a:rPr>
              <a:t>   </a:t>
            </a:r>
          </a:p>
        </p:txBody>
      </p:sp>
      <p:cxnSp>
        <p:nvCxnSpPr>
          <p:cNvPr id="28" name="Straight Arrow Connector 27">
            <a:extLst>
              <a:ext uri="{FF2B5EF4-FFF2-40B4-BE49-F238E27FC236}">
                <a16:creationId xmlns:a16="http://schemas.microsoft.com/office/drawing/2014/main" id="{749EA613-D0E5-98AC-8567-CB319A008F42}"/>
              </a:ext>
            </a:extLst>
          </p:cNvPr>
          <p:cNvCxnSpPr>
            <a:cxnSpLocks/>
          </p:cNvCxnSpPr>
          <p:nvPr/>
        </p:nvCxnSpPr>
        <p:spPr>
          <a:xfrm>
            <a:off x="8039096" y="3119303"/>
            <a:ext cx="561974"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7171477-93FB-EB47-8372-3B8E283A6179}"/>
              </a:ext>
            </a:extLst>
          </p:cNvPr>
          <p:cNvCxnSpPr>
            <a:cxnSpLocks/>
          </p:cNvCxnSpPr>
          <p:nvPr/>
        </p:nvCxnSpPr>
        <p:spPr>
          <a:xfrm>
            <a:off x="10604737" y="3109779"/>
            <a:ext cx="771525"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BCFDDFD-7225-C6BA-EA01-F134CE978F9C}"/>
              </a:ext>
            </a:extLst>
          </p:cNvPr>
          <p:cNvCxnSpPr>
            <a:cxnSpLocks/>
          </p:cNvCxnSpPr>
          <p:nvPr/>
        </p:nvCxnSpPr>
        <p:spPr>
          <a:xfrm>
            <a:off x="9420225" y="3119303"/>
            <a:ext cx="409573"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6EA5EBB-24D0-7DC4-B9D0-F9F585E900D1}"/>
              </a:ext>
            </a:extLst>
          </p:cNvPr>
          <p:cNvCxnSpPr>
            <a:cxnSpLocks/>
          </p:cNvCxnSpPr>
          <p:nvPr/>
        </p:nvCxnSpPr>
        <p:spPr>
          <a:xfrm>
            <a:off x="4962526" y="3119303"/>
            <a:ext cx="1743075"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E6D4FEC-8C60-9555-3BFB-BA994DBAD7DE}"/>
              </a:ext>
            </a:extLst>
          </p:cNvPr>
          <p:cNvCxnSpPr>
            <a:cxnSpLocks/>
          </p:cNvCxnSpPr>
          <p:nvPr/>
        </p:nvCxnSpPr>
        <p:spPr>
          <a:xfrm flipH="1" flipV="1">
            <a:off x="6705601" y="3109778"/>
            <a:ext cx="1409695" cy="9525"/>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2A7F6B9-5236-48D0-5346-FFC1713703FE}"/>
              </a:ext>
            </a:extLst>
          </p:cNvPr>
          <p:cNvCxnSpPr>
            <a:cxnSpLocks/>
          </p:cNvCxnSpPr>
          <p:nvPr/>
        </p:nvCxnSpPr>
        <p:spPr>
          <a:xfrm flipH="1">
            <a:off x="9795111" y="3109779"/>
            <a:ext cx="904875"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A2CEF5C-FC39-740E-0D7E-03DE55EA9B38}"/>
              </a:ext>
            </a:extLst>
          </p:cNvPr>
          <p:cNvCxnSpPr>
            <a:cxnSpLocks/>
          </p:cNvCxnSpPr>
          <p:nvPr/>
        </p:nvCxnSpPr>
        <p:spPr>
          <a:xfrm flipH="1">
            <a:off x="8642301" y="3119303"/>
            <a:ext cx="982710"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28F43E4-75A8-7728-666C-0F9DC126EA34}"/>
              </a:ext>
            </a:extLst>
          </p:cNvPr>
          <p:cNvCxnSpPr>
            <a:cxnSpLocks/>
            <a:stCxn id="19" idx="1"/>
          </p:cNvCxnSpPr>
          <p:nvPr/>
        </p:nvCxnSpPr>
        <p:spPr>
          <a:xfrm flipH="1">
            <a:off x="1157287" y="3109778"/>
            <a:ext cx="2253588" cy="1"/>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61C8998-B2C5-E79C-49E5-AD45C09100BF}"/>
              </a:ext>
            </a:extLst>
          </p:cNvPr>
          <p:cNvSpPr txBox="1"/>
          <p:nvPr/>
        </p:nvSpPr>
        <p:spPr>
          <a:xfrm>
            <a:off x="9963731" y="2526015"/>
            <a:ext cx="1336629"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7 Days</a:t>
            </a:r>
          </a:p>
        </p:txBody>
      </p:sp>
      <p:sp>
        <p:nvSpPr>
          <p:cNvPr id="49" name="TextBox 48">
            <a:extLst>
              <a:ext uri="{FF2B5EF4-FFF2-40B4-BE49-F238E27FC236}">
                <a16:creationId xmlns:a16="http://schemas.microsoft.com/office/drawing/2014/main" id="{D1E5FD35-C0CF-A9A5-CCE6-530A937FF43C}"/>
              </a:ext>
            </a:extLst>
          </p:cNvPr>
          <p:cNvSpPr txBox="1"/>
          <p:nvPr/>
        </p:nvSpPr>
        <p:spPr>
          <a:xfrm>
            <a:off x="9077316" y="2526016"/>
            <a:ext cx="366719"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5</a:t>
            </a:r>
          </a:p>
        </p:txBody>
      </p:sp>
      <p:sp>
        <p:nvSpPr>
          <p:cNvPr id="50" name="TextBox 49">
            <a:extLst>
              <a:ext uri="{FF2B5EF4-FFF2-40B4-BE49-F238E27FC236}">
                <a16:creationId xmlns:a16="http://schemas.microsoft.com/office/drawing/2014/main" id="{ED2153FD-1339-DCB1-9BB5-043481FF246A}"/>
              </a:ext>
            </a:extLst>
          </p:cNvPr>
          <p:cNvSpPr txBox="1"/>
          <p:nvPr/>
        </p:nvSpPr>
        <p:spPr>
          <a:xfrm>
            <a:off x="7066419" y="2491834"/>
            <a:ext cx="1505792" cy="461665"/>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10 Days</a:t>
            </a:r>
          </a:p>
        </p:txBody>
      </p:sp>
      <p:sp>
        <p:nvSpPr>
          <p:cNvPr id="51" name="TextBox 50">
            <a:extLst>
              <a:ext uri="{FF2B5EF4-FFF2-40B4-BE49-F238E27FC236}">
                <a16:creationId xmlns:a16="http://schemas.microsoft.com/office/drawing/2014/main" id="{77B4B0A8-E7F2-6FEF-566B-94B845A72298}"/>
              </a:ext>
            </a:extLst>
          </p:cNvPr>
          <p:cNvSpPr txBox="1"/>
          <p:nvPr/>
        </p:nvSpPr>
        <p:spPr>
          <a:xfrm>
            <a:off x="5666644" y="5296862"/>
            <a:ext cx="2078169" cy="830997"/>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rPr>
              <a:t>Feast of Trumpets</a:t>
            </a:r>
          </a:p>
        </p:txBody>
      </p:sp>
      <p:sp>
        <p:nvSpPr>
          <p:cNvPr id="52" name="TextBox 51">
            <a:extLst>
              <a:ext uri="{FF2B5EF4-FFF2-40B4-BE49-F238E27FC236}">
                <a16:creationId xmlns:a16="http://schemas.microsoft.com/office/drawing/2014/main" id="{74E531BC-C1C8-1E87-BE0F-9C3C1E1A8844}"/>
              </a:ext>
            </a:extLst>
          </p:cNvPr>
          <p:cNvSpPr txBox="1"/>
          <p:nvPr/>
        </p:nvSpPr>
        <p:spPr>
          <a:xfrm>
            <a:off x="7459795" y="5318921"/>
            <a:ext cx="2381243" cy="830997"/>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rPr>
              <a:t>Day of Atonement</a:t>
            </a:r>
          </a:p>
        </p:txBody>
      </p:sp>
      <p:cxnSp>
        <p:nvCxnSpPr>
          <p:cNvPr id="54" name="Straight Arrow Connector 53">
            <a:extLst>
              <a:ext uri="{FF2B5EF4-FFF2-40B4-BE49-F238E27FC236}">
                <a16:creationId xmlns:a16="http://schemas.microsoft.com/office/drawing/2014/main" id="{7D03515A-395F-7494-7A01-BF92CBA2DD92}"/>
              </a:ext>
            </a:extLst>
          </p:cNvPr>
          <p:cNvCxnSpPr>
            <a:cxnSpLocks/>
          </p:cNvCxnSpPr>
          <p:nvPr/>
        </p:nvCxnSpPr>
        <p:spPr>
          <a:xfrm flipH="1">
            <a:off x="1157287" y="1784166"/>
            <a:ext cx="3070817"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B86A9CC-F0E4-56A0-EFB4-77337182CABC}"/>
              </a:ext>
            </a:extLst>
          </p:cNvPr>
          <p:cNvCxnSpPr>
            <a:cxnSpLocks/>
          </p:cNvCxnSpPr>
          <p:nvPr/>
        </p:nvCxnSpPr>
        <p:spPr>
          <a:xfrm>
            <a:off x="6242002" y="1784166"/>
            <a:ext cx="2400299"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352B8BF-D494-901E-8354-9139870686DA}"/>
              </a:ext>
            </a:extLst>
          </p:cNvPr>
          <p:cNvSpPr txBox="1"/>
          <p:nvPr/>
        </p:nvSpPr>
        <p:spPr>
          <a:xfrm>
            <a:off x="4203721" y="1117416"/>
            <a:ext cx="1873155" cy="1569660"/>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40 Days </a:t>
            </a:r>
            <a:r>
              <a:rPr lang="en-US" sz="2400" b="1" dirty="0">
                <a:solidFill>
                  <a:srgbClr val="FFC000"/>
                </a:solidFill>
                <a:effectLst>
                  <a:outerShdw blurRad="38100" dist="38100" dir="2700000" algn="tl">
                    <a:srgbClr val="000000">
                      <a:alpha val="43137"/>
                    </a:srgbClr>
                  </a:outerShdw>
                </a:effectLst>
              </a:rPr>
              <a:t>“The King is in the Field”</a:t>
            </a:r>
          </a:p>
        </p:txBody>
      </p:sp>
      <p:sp>
        <p:nvSpPr>
          <p:cNvPr id="2" name="TextBox 1">
            <a:extLst>
              <a:ext uri="{FF2B5EF4-FFF2-40B4-BE49-F238E27FC236}">
                <a16:creationId xmlns:a16="http://schemas.microsoft.com/office/drawing/2014/main" id="{0D739E33-2705-90D3-12A0-823A1EA90EDA}"/>
              </a:ext>
            </a:extLst>
          </p:cNvPr>
          <p:cNvSpPr txBox="1"/>
          <p:nvPr/>
        </p:nvSpPr>
        <p:spPr>
          <a:xfrm>
            <a:off x="9795111" y="5350831"/>
            <a:ext cx="1997836" cy="830997"/>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rPr>
              <a:t>Feast of Tabernacles</a:t>
            </a:r>
          </a:p>
        </p:txBody>
      </p:sp>
      <p:sp>
        <p:nvSpPr>
          <p:cNvPr id="40" name="TextBox 39">
            <a:extLst>
              <a:ext uri="{FF2B5EF4-FFF2-40B4-BE49-F238E27FC236}">
                <a16:creationId xmlns:a16="http://schemas.microsoft.com/office/drawing/2014/main" id="{07D6323E-33E6-735F-F757-068953771809}"/>
              </a:ext>
            </a:extLst>
          </p:cNvPr>
          <p:cNvSpPr txBox="1"/>
          <p:nvPr/>
        </p:nvSpPr>
        <p:spPr>
          <a:xfrm>
            <a:off x="3809603" y="205682"/>
            <a:ext cx="4048920" cy="707886"/>
          </a:xfrm>
          <a:prstGeom prst="rect">
            <a:avLst/>
          </a:prstGeom>
          <a:noFill/>
        </p:spPr>
        <p:txBody>
          <a:bodyPr wrap="square" rtlCol="0">
            <a:spAutoFit/>
          </a:bodyPr>
          <a:lstStyle/>
          <a:p>
            <a:pPr algn="ctr"/>
            <a:r>
              <a:rPr lang="en-US" sz="4000" b="1" dirty="0">
                <a:solidFill>
                  <a:srgbClr val="FF0000"/>
                </a:solidFill>
              </a:rPr>
              <a:t>The Fall Feasts</a:t>
            </a:r>
          </a:p>
        </p:txBody>
      </p:sp>
      <p:sp>
        <p:nvSpPr>
          <p:cNvPr id="41" name="TextBox 40">
            <a:extLst>
              <a:ext uri="{FF2B5EF4-FFF2-40B4-BE49-F238E27FC236}">
                <a16:creationId xmlns:a16="http://schemas.microsoft.com/office/drawing/2014/main" id="{B91F274D-ADC1-E935-2903-9224FC293F6C}"/>
              </a:ext>
            </a:extLst>
          </p:cNvPr>
          <p:cNvSpPr txBox="1"/>
          <p:nvPr/>
        </p:nvSpPr>
        <p:spPr>
          <a:xfrm>
            <a:off x="7151000" y="1766232"/>
            <a:ext cx="1336629" cy="830997"/>
          </a:xfrm>
          <a:prstGeom prst="rect">
            <a:avLst/>
          </a:prstGeom>
          <a:noFill/>
        </p:spPr>
        <p:txBody>
          <a:bodyPr wrap="square" rtlCol="0">
            <a:spAutoFit/>
          </a:bodyPr>
          <a:lstStyle/>
          <a:p>
            <a:pPr algn="ctr"/>
            <a:r>
              <a:rPr lang="en-US" sz="2400" b="1" dirty="0">
                <a:solidFill>
                  <a:srgbClr val="FFC000"/>
                </a:solidFill>
                <a:effectLst>
                  <a:outerShdw blurRad="38100" dist="38100" dir="2700000" algn="tl">
                    <a:srgbClr val="000000">
                      <a:alpha val="43137"/>
                    </a:srgbClr>
                  </a:outerShdw>
                </a:effectLst>
              </a:rPr>
              <a:t>“Days of Awe”</a:t>
            </a:r>
          </a:p>
        </p:txBody>
      </p:sp>
    </p:spTree>
    <p:extLst>
      <p:ext uri="{BB962C8B-B14F-4D97-AF65-F5344CB8AC3E}">
        <p14:creationId xmlns:p14="http://schemas.microsoft.com/office/powerpoint/2010/main" val="260975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My Documents\Temple Aron HaKodesh\Service Messages\Shavuot\IMG_0005.jpg">
            <a:extLst>
              <a:ext uri="{FF2B5EF4-FFF2-40B4-BE49-F238E27FC236}">
                <a16:creationId xmlns:a16="http://schemas.microsoft.com/office/drawing/2014/main" id="{F74643AA-7168-F304-0331-B85C9C6A3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3952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2952BBDB-79A1-89FC-2B5B-EAB6EED2EDBC}"/>
              </a:ext>
            </a:extLst>
          </p:cNvPr>
          <p:cNvSpPr txBox="1">
            <a:spLocks noChangeArrowheads="1"/>
          </p:cNvSpPr>
          <p:nvPr/>
        </p:nvSpPr>
        <p:spPr bwMode="auto">
          <a:xfrm>
            <a:off x="1727200" y="1219200"/>
            <a:ext cx="8737600"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defRPr sz="3200" b="1">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defTabSz="1219170" eaLnBrk="1" fontAlgn="base" hangingPunct="1">
              <a:spcBef>
                <a:spcPct val="50000"/>
              </a:spcBef>
              <a:spcAft>
                <a:spcPct val="0"/>
              </a:spcAft>
              <a:buClrTx/>
              <a:buSzTx/>
            </a:pPr>
            <a:endParaRPr lang="en-US" altLang="en-US" sz="4267" b="0" dirty="0">
              <a:solidFill>
                <a:srgbClr val="4B2500"/>
              </a:solidFill>
            </a:endParaRPr>
          </a:p>
        </p:txBody>
      </p:sp>
      <p:sp>
        <p:nvSpPr>
          <p:cNvPr id="2248708" name="Rectangle 4">
            <a:extLst>
              <a:ext uri="{FF2B5EF4-FFF2-40B4-BE49-F238E27FC236}">
                <a16:creationId xmlns:a16="http://schemas.microsoft.com/office/drawing/2014/main" id="{C3A6F840-666F-E4CE-C87E-C7E18565A5E1}"/>
              </a:ext>
            </a:extLst>
          </p:cNvPr>
          <p:cNvSpPr>
            <a:spLocks noChangeArrowheads="1"/>
          </p:cNvSpPr>
          <p:nvPr/>
        </p:nvSpPr>
        <p:spPr bwMode="auto">
          <a:xfrm>
            <a:off x="152400" y="1823286"/>
            <a:ext cx="12090400" cy="287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219170" fontAlgn="base">
              <a:lnSpc>
                <a:spcPct val="150000"/>
              </a:lnSpc>
              <a:spcBef>
                <a:spcPct val="20000"/>
              </a:spcBef>
              <a:spcAft>
                <a:spcPct val="0"/>
              </a:spcAft>
              <a:buClr>
                <a:srgbClr val="4B2500"/>
              </a:buClr>
              <a:buSzPct val="70000"/>
              <a:defRPr/>
            </a:pPr>
            <a:r>
              <a:rPr lang="en-US" sz="6000" b="1" i="1" dirty="0">
                <a:solidFill>
                  <a:srgbClr val="FFFFE3"/>
                </a:solidFill>
                <a:effectLst>
                  <a:outerShdw blurRad="38100" dist="38100" dir="2700000" algn="tl">
                    <a:srgbClr val="000000"/>
                  </a:outerShdw>
                </a:effectLst>
                <a:latin typeface="Arial" charset="0"/>
                <a:cs typeface="Arial" charset="0"/>
              </a:rPr>
              <a:t>Elul</a:t>
            </a:r>
            <a:r>
              <a:rPr lang="en-US" sz="6000" b="1" dirty="0">
                <a:solidFill>
                  <a:srgbClr val="FFFFE3"/>
                </a:solidFill>
                <a:effectLst>
                  <a:outerShdw blurRad="38100" dist="38100" dir="2700000" algn="tl">
                    <a:srgbClr val="000000"/>
                  </a:outerShdw>
                </a:effectLst>
                <a:latin typeface="Arial" charset="0"/>
                <a:cs typeface="Arial" charset="0"/>
              </a:rPr>
              <a:t> 1</a:t>
            </a:r>
          </a:p>
          <a:p>
            <a:pPr algn="ctr" defTabSz="1219170" fontAlgn="base">
              <a:lnSpc>
                <a:spcPct val="150000"/>
              </a:lnSpc>
              <a:spcBef>
                <a:spcPct val="20000"/>
              </a:spcBef>
              <a:spcAft>
                <a:spcPct val="0"/>
              </a:spcAft>
              <a:buClr>
                <a:srgbClr val="4B2500"/>
              </a:buClr>
              <a:buSzPct val="70000"/>
              <a:defRPr/>
            </a:pPr>
            <a:r>
              <a:rPr lang="en-US" sz="6000" b="1" dirty="0">
                <a:solidFill>
                  <a:srgbClr val="FFFFE3"/>
                </a:solidFill>
                <a:effectLst>
                  <a:outerShdw blurRad="38100" dist="38100" dir="2700000" algn="tl">
                    <a:srgbClr val="000000"/>
                  </a:outerShdw>
                </a:effectLst>
                <a:latin typeface="Arial" charset="0"/>
                <a:cs typeface="Arial" charset="0"/>
              </a:rPr>
              <a:t>Sept 4, 2024</a:t>
            </a:r>
          </a:p>
        </p:txBody>
      </p:sp>
    </p:spTree>
    <p:extLst>
      <p:ext uri="{BB962C8B-B14F-4D97-AF65-F5344CB8AC3E}">
        <p14:creationId xmlns:p14="http://schemas.microsoft.com/office/powerpoint/2010/main" val="80812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19839E-64C3-965A-9783-8492C4EB6952}"/>
              </a:ext>
            </a:extLst>
          </p:cNvPr>
          <p:cNvPicPr>
            <a:picLocks noChangeAspect="1"/>
          </p:cNvPicPr>
          <p:nvPr/>
        </p:nvPicPr>
        <p:blipFill>
          <a:blip r:embed="rId2"/>
          <a:stretch>
            <a:fillRect/>
          </a:stretch>
        </p:blipFill>
        <p:spPr>
          <a:xfrm>
            <a:off x="2337725" y="0"/>
            <a:ext cx="8884616" cy="6858000"/>
          </a:xfrm>
          <a:prstGeom prst="rect">
            <a:avLst/>
          </a:prstGeom>
        </p:spPr>
      </p:pic>
    </p:spTree>
    <p:extLst>
      <p:ext uri="{BB962C8B-B14F-4D97-AF65-F5344CB8AC3E}">
        <p14:creationId xmlns:p14="http://schemas.microsoft.com/office/powerpoint/2010/main" val="187894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19839E-64C3-965A-9783-8492C4EB6952}"/>
              </a:ext>
            </a:extLst>
          </p:cNvPr>
          <p:cNvPicPr>
            <a:picLocks noChangeAspect="1"/>
          </p:cNvPicPr>
          <p:nvPr/>
        </p:nvPicPr>
        <p:blipFill>
          <a:blip r:embed="rId2"/>
          <a:stretch>
            <a:fillRect/>
          </a:stretch>
        </p:blipFill>
        <p:spPr>
          <a:xfrm>
            <a:off x="2337725" y="0"/>
            <a:ext cx="8884616" cy="6858000"/>
          </a:xfrm>
          <a:prstGeom prst="rect">
            <a:avLst/>
          </a:prstGeom>
        </p:spPr>
      </p:pic>
      <p:sp>
        <p:nvSpPr>
          <p:cNvPr id="5" name="Oval 4">
            <a:extLst>
              <a:ext uri="{FF2B5EF4-FFF2-40B4-BE49-F238E27FC236}">
                <a16:creationId xmlns:a16="http://schemas.microsoft.com/office/drawing/2014/main" id="{B501037A-2046-5E09-E7F3-7FE7E24496FB}"/>
              </a:ext>
            </a:extLst>
          </p:cNvPr>
          <p:cNvSpPr/>
          <p:nvPr/>
        </p:nvSpPr>
        <p:spPr>
          <a:xfrm rot="20347354">
            <a:off x="5554078" y="4084719"/>
            <a:ext cx="1562100" cy="207645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13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a:extLst>
              <a:ext uri="{FF2B5EF4-FFF2-40B4-BE49-F238E27FC236}">
                <a16:creationId xmlns:a16="http://schemas.microsoft.com/office/drawing/2014/main" id="{54BFB32A-A2C2-E5C6-75C8-3CE3F8B3E172}"/>
              </a:ext>
            </a:extLst>
          </p:cNvPr>
          <p:cNvSpPr>
            <a:spLocks noGrp="1" noChangeArrowheads="1"/>
          </p:cNvSpPr>
          <p:nvPr>
            <p:ph type="body" idx="1"/>
          </p:nvPr>
        </p:nvSpPr>
        <p:spPr>
          <a:xfrm>
            <a:off x="590550" y="152400"/>
            <a:ext cx="11363325" cy="6553200"/>
          </a:xfrm>
        </p:spPr>
        <p:txBody>
          <a:bodyPr/>
          <a:lstStyle/>
          <a:p>
            <a:pPr eaLnBrk="1" hangingPunct="1">
              <a:lnSpc>
                <a:spcPct val="110000"/>
              </a:lnSpc>
              <a:buClr>
                <a:schemeClr val="tx1"/>
              </a:buClr>
              <a:defRPr/>
            </a:pPr>
            <a:r>
              <a:rPr lang="en-US" altLang="en-US" sz="4400" dirty="0"/>
              <a:t>The Feasts of the LORD</a:t>
            </a:r>
          </a:p>
          <a:p>
            <a:pPr eaLnBrk="1" hangingPunct="1">
              <a:lnSpc>
                <a:spcPct val="110000"/>
              </a:lnSpc>
              <a:buClr>
                <a:schemeClr val="tx1"/>
              </a:buClr>
              <a:buFontTx/>
              <a:buNone/>
              <a:defRPr/>
            </a:pPr>
            <a:r>
              <a:rPr lang="en-US" altLang="en-US" sz="4000" i="1" dirty="0"/>
              <a:t>“Concerning the feasts of the LORD, which you shall proclaim to be holy convocations, even these are My feasts.” 			</a:t>
            </a:r>
            <a:r>
              <a:rPr kumimoji="0" lang="en-US" alt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Lev 23:2</a:t>
            </a:r>
            <a:endParaRPr lang="en-US" altLang="en-US" sz="4000" i="1" dirty="0"/>
          </a:p>
          <a:p>
            <a:pPr eaLnBrk="1" hangingPunct="1">
              <a:lnSpc>
                <a:spcPct val="110000"/>
              </a:lnSpc>
              <a:buClr>
                <a:schemeClr val="tx1"/>
              </a:buClr>
              <a:buFontTx/>
              <a:buNone/>
              <a:defRPr/>
            </a:pPr>
            <a:r>
              <a:rPr lang="en-US" altLang="en-US" i="1" dirty="0"/>
              <a:t>   </a:t>
            </a:r>
          </a:p>
          <a:p>
            <a:pPr eaLnBrk="1" hangingPunct="1">
              <a:lnSpc>
                <a:spcPct val="110000"/>
              </a:lnSpc>
              <a:buClr>
                <a:schemeClr val="tx1"/>
              </a:buClr>
              <a:buFontTx/>
              <a:buNone/>
              <a:defRPr/>
            </a:pPr>
            <a:endParaRPr lang="en-US" altLang="en-US" sz="4000" dirty="0">
              <a:solidFill>
                <a:srgbClr val="FF0000"/>
              </a:solidFill>
            </a:endParaRPr>
          </a:p>
          <a:p>
            <a:pPr eaLnBrk="1" hangingPunct="1">
              <a:lnSpc>
                <a:spcPct val="110000"/>
              </a:lnSpc>
              <a:buClr>
                <a:schemeClr val="tx1"/>
              </a:buClr>
              <a:buFontTx/>
              <a:buNone/>
              <a:defRPr/>
            </a:pPr>
            <a:r>
              <a:rPr lang="en-US" altLang="en-US" sz="4000" dirty="0"/>
              <a:t>	</a:t>
            </a:r>
            <a:endParaRPr lang="en-US" altLang="en-US" sz="4000" i="1" dirty="0"/>
          </a:p>
          <a:p>
            <a:pPr eaLnBrk="1" hangingPunct="1">
              <a:lnSpc>
                <a:spcPct val="110000"/>
              </a:lnSpc>
              <a:buClr>
                <a:schemeClr val="tx1"/>
              </a:buClr>
              <a:buFontTx/>
              <a:buNone/>
              <a:defRPr/>
            </a:pPr>
            <a:r>
              <a:rPr lang="en-US" altLang="en-US" sz="2400" b="0" dirty="0"/>
              <a:t>											</a:t>
            </a:r>
            <a:endParaRPr lang="en-US" altLang="en-US" sz="1800" dirty="0"/>
          </a:p>
          <a:p>
            <a:pPr eaLnBrk="1" hangingPunct="1">
              <a:lnSpc>
                <a:spcPct val="110000"/>
              </a:lnSpc>
              <a:buClr>
                <a:schemeClr val="tx1"/>
              </a:buClr>
              <a:buFontTx/>
              <a:buNone/>
              <a:defRPr/>
            </a:pPr>
            <a:endParaRPr lang="en-US" altLang="en-US" sz="2400" b="0" dirty="0"/>
          </a:p>
        </p:txBody>
      </p:sp>
    </p:spTree>
    <p:extLst>
      <p:ext uri="{BB962C8B-B14F-4D97-AF65-F5344CB8AC3E}">
        <p14:creationId xmlns:p14="http://schemas.microsoft.com/office/powerpoint/2010/main" val="79798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a:extLst>
              <a:ext uri="{FF2B5EF4-FFF2-40B4-BE49-F238E27FC236}">
                <a16:creationId xmlns:a16="http://schemas.microsoft.com/office/drawing/2014/main" id="{54BFB32A-A2C2-E5C6-75C8-3CE3F8B3E172}"/>
              </a:ext>
            </a:extLst>
          </p:cNvPr>
          <p:cNvSpPr>
            <a:spLocks noGrp="1" noChangeArrowheads="1"/>
          </p:cNvSpPr>
          <p:nvPr>
            <p:ph type="body" idx="1"/>
          </p:nvPr>
        </p:nvSpPr>
        <p:spPr>
          <a:xfrm>
            <a:off x="590550" y="152400"/>
            <a:ext cx="11363325" cy="6553200"/>
          </a:xfrm>
        </p:spPr>
        <p:txBody>
          <a:bodyPr/>
          <a:lstStyle/>
          <a:p>
            <a:pPr eaLnBrk="1" hangingPunct="1">
              <a:lnSpc>
                <a:spcPct val="110000"/>
              </a:lnSpc>
              <a:buClr>
                <a:schemeClr val="tx1"/>
              </a:buClr>
              <a:defRPr/>
            </a:pPr>
            <a:r>
              <a:rPr lang="en-US" altLang="en-US" sz="4400" dirty="0"/>
              <a:t>The Feasts of the LORD</a:t>
            </a:r>
          </a:p>
          <a:p>
            <a:pPr eaLnBrk="1" hangingPunct="1">
              <a:lnSpc>
                <a:spcPct val="110000"/>
              </a:lnSpc>
              <a:buClr>
                <a:schemeClr val="tx1"/>
              </a:buClr>
              <a:buFontTx/>
              <a:buNone/>
              <a:defRPr/>
            </a:pPr>
            <a:r>
              <a:rPr lang="en-US" altLang="en-US" sz="4000" i="1" dirty="0"/>
              <a:t>“Concerning the feasts of the LORD, which you shall proclaim to be holy convocations, even these are My feasts.” 			</a:t>
            </a:r>
            <a:r>
              <a:rPr kumimoji="0" lang="en-US" alt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Lev 23:2</a:t>
            </a:r>
            <a:endParaRPr lang="en-US" altLang="en-US" sz="4000" i="1" dirty="0"/>
          </a:p>
          <a:p>
            <a:pPr eaLnBrk="1" hangingPunct="1">
              <a:lnSpc>
                <a:spcPct val="110000"/>
              </a:lnSpc>
              <a:buClr>
                <a:schemeClr val="tx1"/>
              </a:buClr>
              <a:buFontTx/>
              <a:buNone/>
              <a:defRPr/>
            </a:pPr>
            <a:r>
              <a:rPr lang="en-US" altLang="en-US" i="1" dirty="0"/>
              <a:t>   </a:t>
            </a:r>
          </a:p>
          <a:p>
            <a:pPr eaLnBrk="1" hangingPunct="1">
              <a:lnSpc>
                <a:spcPct val="110000"/>
              </a:lnSpc>
              <a:buClr>
                <a:schemeClr val="tx1"/>
              </a:buClr>
              <a:buFontTx/>
              <a:buNone/>
              <a:defRPr/>
            </a:pPr>
            <a:endParaRPr lang="en-US" altLang="en-US" sz="4000" dirty="0">
              <a:solidFill>
                <a:srgbClr val="FF0000"/>
              </a:solidFill>
            </a:endParaRPr>
          </a:p>
          <a:p>
            <a:pPr eaLnBrk="1" hangingPunct="1">
              <a:lnSpc>
                <a:spcPct val="110000"/>
              </a:lnSpc>
              <a:buClr>
                <a:schemeClr val="tx1"/>
              </a:buClr>
              <a:buFontTx/>
              <a:buNone/>
              <a:defRPr/>
            </a:pPr>
            <a:r>
              <a:rPr lang="en-US" altLang="en-US" sz="4000" dirty="0"/>
              <a:t>	</a:t>
            </a:r>
            <a:r>
              <a:rPr lang="en-US" altLang="en-US" sz="4000" i="1" dirty="0"/>
              <a:t>“..it shall be a statute </a:t>
            </a:r>
            <a:r>
              <a:rPr lang="en-US" altLang="en-US" sz="4000" i="1" u="sng" dirty="0"/>
              <a:t>forever</a:t>
            </a:r>
            <a:r>
              <a:rPr lang="en-US" altLang="en-US" sz="4000" i="1" dirty="0"/>
              <a:t> throughout your generations..”</a:t>
            </a:r>
          </a:p>
          <a:p>
            <a:pPr eaLnBrk="1" hangingPunct="1">
              <a:lnSpc>
                <a:spcPct val="110000"/>
              </a:lnSpc>
              <a:buClr>
                <a:schemeClr val="tx1"/>
              </a:buClr>
              <a:buFontTx/>
              <a:buNone/>
              <a:defRPr/>
            </a:pPr>
            <a:r>
              <a:rPr lang="en-US" altLang="en-US" sz="2400" b="0" dirty="0"/>
              <a:t>											</a:t>
            </a:r>
            <a:r>
              <a:rPr lang="en-US" altLang="en-US" sz="1800" dirty="0"/>
              <a:t>Lev 23:14</a:t>
            </a:r>
          </a:p>
          <a:p>
            <a:pPr eaLnBrk="1" hangingPunct="1">
              <a:lnSpc>
                <a:spcPct val="110000"/>
              </a:lnSpc>
              <a:buClr>
                <a:schemeClr val="tx1"/>
              </a:buClr>
              <a:buFontTx/>
              <a:buNone/>
              <a:defRPr/>
            </a:pPr>
            <a:endParaRPr lang="en-US" altLang="en-US" sz="2400" b="0" dirty="0"/>
          </a:p>
        </p:txBody>
      </p:sp>
    </p:spTree>
    <p:extLst>
      <p:ext uri="{BB962C8B-B14F-4D97-AF65-F5344CB8AC3E}">
        <p14:creationId xmlns:p14="http://schemas.microsoft.com/office/powerpoint/2010/main" val="322923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a:extLst>
              <a:ext uri="{FF2B5EF4-FFF2-40B4-BE49-F238E27FC236}">
                <a16:creationId xmlns:a16="http://schemas.microsoft.com/office/drawing/2014/main" id="{54BFB32A-A2C2-E5C6-75C8-3CE3F8B3E172}"/>
              </a:ext>
            </a:extLst>
          </p:cNvPr>
          <p:cNvSpPr>
            <a:spLocks noGrp="1" noChangeArrowheads="1"/>
          </p:cNvSpPr>
          <p:nvPr>
            <p:ph type="body" idx="1"/>
          </p:nvPr>
        </p:nvSpPr>
        <p:spPr>
          <a:xfrm>
            <a:off x="590550" y="152400"/>
            <a:ext cx="11363325" cy="6553200"/>
          </a:xfrm>
        </p:spPr>
        <p:txBody>
          <a:bodyPr/>
          <a:lstStyle/>
          <a:p>
            <a:pPr eaLnBrk="1" hangingPunct="1">
              <a:lnSpc>
                <a:spcPct val="110000"/>
              </a:lnSpc>
              <a:buClr>
                <a:schemeClr val="tx1"/>
              </a:buClr>
              <a:defRPr/>
            </a:pPr>
            <a:r>
              <a:rPr lang="en-US" altLang="en-US" sz="4400" dirty="0"/>
              <a:t>The Feasts of the LORD</a:t>
            </a:r>
          </a:p>
          <a:p>
            <a:pPr eaLnBrk="1" hangingPunct="1">
              <a:lnSpc>
                <a:spcPct val="110000"/>
              </a:lnSpc>
              <a:buClr>
                <a:schemeClr val="tx1"/>
              </a:buClr>
              <a:buFontTx/>
              <a:buNone/>
              <a:defRPr/>
            </a:pPr>
            <a:r>
              <a:rPr lang="en-US" altLang="en-US" sz="4000" i="1" dirty="0"/>
              <a:t>“Concerning the feasts of the LORD, which you shall proclaim to be holy convocations, even these are My feasts.” 			</a:t>
            </a:r>
            <a:r>
              <a:rPr kumimoji="0" lang="en-US" alt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Lev 23:2</a:t>
            </a:r>
            <a:endParaRPr lang="en-US" altLang="en-US" sz="4000" i="1" dirty="0"/>
          </a:p>
          <a:p>
            <a:pPr eaLnBrk="1" hangingPunct="1">
              <a:lnSpc>
                <a:spcPct val="110000"/>
              </a:lnSpc>
              <a:buClr>
                <a:schemeClr val="tx1"/>
              </a:buClr>
              <a:buFontTx/>
              <a:buNone/>
              <a:defRPr/>
            </a:pPr>
            <a:r>
              <a:rPr lang="en-US" altLang="en-US" i="1" dirty="0"/>
              <a:t>   </a:t>
            </a:r>
          </a:p>
          <a:p>
            <a:pPr eaLnBrk="1" hangingPunct="1">
              <a:lnSpc>
                <a:spcPct val="110000"/>
              </a:lnSpc>
              <a:buClr>
                <a:schemeClr val="tx1"/>
              </a:buClr>
              <a:buFontTx/>
              <a:buNone/>
              <a:defRPr/>
            </a:pPr>
            <a:r>
              <a:rPr lang="en-US" altLang="en-US" sz="4000" dirty="0">
                <a:solidFill>
                  <a:srgbClr val="FF0000"/>
                </a:solidFill>
              </a:rPr>
              <a:t>Still Relevant to Us Today!</a:t>
            </a:r>
          </a:p>
          <a:p>
            <a:pPr eaLnBrk="1" hangingPunct="1">
              <a:lnSpc>
                <a:spcPct val="110000"/>
              </a:lnSpc>
              <a:buClr>
                <a:schemeClr val="tx1"/>
              </a:buClr>
              <a:buFontTx/>
              <a:buNone/>
              <a:defRPr/>
            </a:pPr>
            <a:r>
              <a:rPr lang="en-US" altLang="en-US" sz="4000" dirty="0"/>
              <a:t>	</a:t>
            </a:r>
            <a:r>
              <a:rPr lang="en-US" altLang="en-US" sz="4000" i="1" dirty="0"/>
              <a:t>“..it shall be a statute </a:t>
            </a:r>
            <a:r>
              <a:rPr lang="en-US" altLang="en-US" sz="4000" i="1" u="sng" dirty="0"/>
              <a:t>forever</a:t>
            </a:r>
            <a:r>
              <a:rPr lang="en-US" altLang="en-US" sz="4000" i="1" dirty="0"/>
              <a:t> throughout your generations..”</a:t>
            </a:r>
          </a:p>
          <a:p>
            <a:pPr eaLnBrk="1" hangingPunct="1">
              <a:lnSpc>
                <a:spcPct val="110000"/>
              </a:lnSpc>
              <a:buClr>
                <a:schemeClr val="tx1"/>
              </a:buClr>
              <a:buFontTx/>
              <a:buNone/>
              <a:defRPr/>
            </a:pPr>
            <a:r>
              <a:rPr lang="en-US" altLang="en-US" sz="2400" b="0" dirty="0"/>
              <a:t>											</a:t>
            </a:r>
            <a:r>
              <a:rPr lang="en-US" altLang="en-US" sz="1800" dirty="0"/>
              <a:t>Lev 23:14</a:t>
            </a:r>
          </a:p>
          <a:p>
            <a:pPr eaLnBrk="1" hangingPunct="1">
              <a:lnSpc>
                <a:spcPct val="110000"/>
              </a:lnSpc>
              <a:buClr>
                <a:schemeClr val="tx1"/>
              </a:buClr>
              <a:buFontTx/>
              <a:buNone/>
              <a:defRPr/>
            </a:pPr>
            <a:endParaRPr lang="en-US" altLang="en-US" sz="2400" b="0" dirty="0"/>
          </a:p>
        </p:txBody>
      </p:sp>
    </p:spTree>
    <p:extLst>
      <p:ext uri="{BB962C8B-B14F-4D97-AF65-F5344CB8AC3E}">
        <p14:creationId xmlns:p14="http://schemas.microsoft.com/office/powerpoint/2010/main" val="382072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2" name="Rectangle 2">
            <a:extLst>
              <a:ext uri="{FF2B5EF4-FFF2-40B4-BE49-F238E27FC236}">
                <a16:creationId xmlns:a16="http://schemas.microsoft.com/office/drawing/2014/main" id="{CFAE951D-3598-4F7F-BC20-6C452C0EC77A}"/>
              </a:ext>
            </a:extLst>
          </p:cNvPr>
          <p:cNvSpPr>
            <a:spLocks noGrp="1" noChangeArrowheads="1"/>
          </p:cNvSpPr>
          <p:nvPr>
            <p:ph type="body" idx="1"/>
          </p:nvPr>
        </p:nvSpPr>
        <p:spPr>
          <a:xfrm>
            <a:off x="1905000" y="152400"/>
            <a:ext cx="8763000" cy="6553200"/>
          </a:xfrm>
        </p:spPr>
        <p:txBody>
          <a:bodyPr/>
          <a:lstStyle/>
          <a:p>
            <a:pPr eaLnBrk="1" hangingPunct="1">
              <a:lnSpc>
                <a:spcPct val="110000"/>
              </a:lnSpc>
              <a:buClr>
                <a:schemeClr val="tx1"/>
              </a:buClr>
              <a:defRPr/>
            </a:pPr>
            <a:r>
              <a:rPr lang="en-US" altLang="en-US" sz="4400" dirty="0"/>
              <a:t>The Feasts of the LORD</a:t>
            </a:r>
          </a:p>
          <a:p>
            <a:pPr eaLnBrk="1" hangingPunct="1">
              <a:lnSpc>
                <a:spcPct val="110000"/>
              </a:lnSpc>
              <a:buClr>
                <a:schemeClr val="tx1"/>
              </a:buClr>
              <a:buFontTx/>
              <a:buNone/>
              <a:defRPr/>
            </a:pPr>
            <a:r>
              <a:rPr lang="en-US" altLang="en-US" sz="4000" dirty="0"/>
              <a:t>	</a:t>
            </a:r>
            <a:r>
              <a:rPr lang="en-US" altLang="en-US" sz="4000" dirty="0">
                <a:solidFill>
                  <a:srgbClr val="FF0000"/>
                </a:solidFill>
              </a:rPr>
              <a:t>Passover				</a:t>
            </a:r>
            <a:r>
              <a:rPr lang="en-US" altLang="en-US" sz="2800" dirty="0">
                <a:solidFill>
                  <a:srgbClr val="FF0000"/>
                </a:solidFill>
              </a:rPr>
              <a:t>Nisan 14</a:t>
            </a:r>
          </a:p>
          <a:p>
            <a:pPr eaLnBrk="1" hangingPunct="1">
              <a:lnSpc>
                <a:spcPct val="110000"/>
              </a:lnSpc>
              <a:buClr>
                <a:schemeClr val="tx1"/>
              </a:buClr>
              <a:buFontTx/>
              <a:buNone/>
              <a:defRPr/>
            </a:pPr>
            <a:r>
              <a:rPr lang="en-US" altLang="en-US" sz="4000" dirty="0">
                <a:solidFill>
                  <a:srgbClr val="FF0000"/>
                </a:solidFill>
              </a:rPr>
              <a:t>	Unleavened Bread	</a:t>
            </a:r>
            <a:r>
              <a:rPr lang="en-US" altLang="en-US" sz="2800" dirty="0">
                <a:solidFill>
                  <a:srgbClr val="FF0000"/>
                </a:solidFill>
              </a:rPr>
              <a:t>Nisan 15 - 21</a:t>
            </a:r>
          </a:p>
          <a:p>
            <a:pPr eaLnBrk="1" hangingPunct="1">
              <a:lnSpc>
                <a:spcPct val="110000"/>
              </a:lnSpc>
              <a:buClr>
                <a:schemeClr val="tx1"/>
              </a:buClr>
              <a:buFontTx/>
              <a:buNone/>
              <a:defRPr/>
            </a:pPr>
            <a:r>
              <a:rPr lang="en-US" altLang="en-US" sz="4000" dirty="0">
                <a:solidFill>
                  <a:srgbClr val="FF0000"/>
                </a:solidFill>
              </a:rPr>
              <a:t>	Firstfruits				</a:t>
            </a:r>
            <a:r>
              <a:rPr lang="en-US" altLang="en-US" sz="2800" dirty="0">
                <a:solidFill>
                  <a:srgbClr val="FF0000"/>
                </a:solidFill>
              </a:rPr>
              <a:t>Day after Shabbat</a:t>
            </a:r>
            <a:r>
              <a:rPr lang="en-US" altLang="en-US" sz="2400" dirty="0">
                <a:solidFill>
                  <a:srgbClr val="FF0000"/>
                </a:solidFill>
              </a:rPr>
              <a:t> </a:t>
            </a:r>
            <a:endParaRPr lang="en-US" altLang="en-US" sz="2800" dirty="0">
              <a:solidFill>
                <a:srgbClr val="FF0000"/>
              </a:solidFill>
            </a:endParaRPr>
          </a:p>
          <a:p>
            <a:pPr eaLnBrk="1" hangingPunct="1">
              <a:lnSpc>
                <a:spcPct val="110000"/>
              </a:lnSpc>
              <a:buClr>
                <a:schemeClr val="tx1"/>
              </a:buClr>
              <a:buFontTx/>
              <a:buNone/>
              <a:defRPr/>
            </a:pPr>
            <a:r>
              <a:rPr lang="en-US" altLang="en-US" sz="4000" dirty="0">
                <a:solidFill>
                  <a:srgbClr val="FF0000"/>
                </a:solidFill>
              </a:rPr>
              <a:t>	</a:t>
            </a:r>
            <a:r>
              <a:rPr lang="en-US" altLang="en-US" sz="4000" dirty="0"/>
              <a:t>Weeks			</a:t>
            </a:r>
            <a:r>
              <a:rPr lang="en-US" altLang="en-US" dirty="0"/>
              <a:t>	</a:t>
            </a:r>
            <a:r>
              <a:rPr lang="en-US" altLang="en-US" sz="2800" dirty="0"/>
              <a:t>50 days after FF</a:t>
            </a:r>
          </a:p>
          <a:p>
            <a:pPr eaLnBrk="1" hangingPunct="1">
              <a:lnSpc>
                <a:spcPct val="110000"/>
              </a:lnSpc>
              <a:buClr>
                <a:schemeClr val="tx1"/>
              </a:buClr>
              <a:buFontTx/>
              <a:buNone/>
              <a:defRPr/>
            </a:pPr>
            <a:r>
              <a:rPr lang="en-US" altLang="en-US" sz="4000" dirty="0"/>
              <a:t>	</a:t>
            </a:r>
            <a:r>
              <a:rPr lang="en-US" altLang="en-US" sz="4000" dirty="0">
                <a:solidFill>
                  <a:srgbClr val="FFFF00"/>
                </a:solidFill>
              </a:rPr>
              <a:t>Trumpets				</a:t>
            </a:r>
            <a:r>
              <a:rPr lang="en-US" altLang="en-US" sz="2800" dirty="0">
                <a:solidFill>
                  <a:srgbClr val="FFFF00"/>
                </a:solidFill>
              </a:rPr>
              <a:t>Tishri 1</a:t>
            </a:r>
          </a:p>
          <a:p>
            <a:pPr eaLnBrk="1" hangingPunct="1">
              <a:lnSpc>
                <a:spcPct val="110000"/>
              </a:lnSpc>
              <a:buClr>
                <a:schemeClr val="tx1"/>
              </a:buClr>
              <a:buFontTx/>
              <a:buNone/>
              <a:defRPr/>
            </a:pPr>
            <a:r>
              <a:rPr lang="en-US" altLang="en-US" sz="4000" dirty="0">
                <a:solidFill>
                  <a:srgbClr val="FFFF00"/>
                </a:solidFill>
              </a:rPr>
              <a:t>	Atonement			</a:t>
            </a:r>
            <a:r>
              <a:rPr lang="en-US" altLang="en-US" sz="2800" dirty="0">
                <a:solidFill>
                  <a:srgbClr val="FFFF00"/>
                </a:solidFill>
              </a:rPr>
              <a:t>Tishri 10</a:t>
            </a:r>
            <a:r>
              <a:rPr lang="en-US" altLang="en-US" sz="4000" dirty="0">
                <a:solidFill>
                  <a:srgbClr val="FFFF00"/>
                </a:solidFill>
              </a:rPr>
              <a:t>	</a:t>
            </a:r>
          </a:p>
          <a:p>
            <a:pPr eaLnBrk="1" hangingPunct="1">
              <a:lnSpc>
                <a:spcPct val="110000"/>
              </a:lnSpc>
              <a:buClr>
                <a:schemeClr val="tx1"/>
              </a:buClr>
              <a:buFontTx/>
              <a:buNone/>
              <a:defRPr/>
            </a:pPr>
            <a:r>
              <a:rPr lang="en-US" altLang="en-US" sz="4000" dirty="0">
                <a:solidFill>
                  <a:srgbClr val="FFFF00"/>
                </a:solidFill>
              </a:rPr>
              <a:t>	Tabernacles			</a:t>
            </a:r>
            <a:r>
              <a:rPr lang="en-US" altLang="en-US" sz="2800" dirty="0">
                <a:solidFill>
                  <a:srgbClr val="FFFF00"/>
                </a:solidFill>
              </a:rPr>
              <a:t>Tishri 15 – 21</a:t>
            </a:r>
          </a:p>
          <a:p>
            <a:pPr eaLnBrk="1" hangingPunct="1">
              <a:lnSpc>
                <a:spcPct val="110000"/>
              </a:lnSpc>
              <a:buClr>
                <a:schemeClr val="tx1"/>
              </a:buClr>
              <a:buFontTx/>
              <a:buChar char="•"/>
              <a:defRPr/>
            </a:pPr>
            <a:endParaRPr lang="en-US" altLang="en-US" sz="2800" b="0" dirty="0"/>
          </a:p>
          <a:p>
            <a:pPr eaLnBrk="1" hangingPunct="1">
              <a:lnSpc>
                <a:spcPct val="110000"/>
              </a:lnSpc>
              <a:buClr>
                <a:schemeClr val="tx1"/>
              </a:buClr>
              <a:buFontTx/>
              <a:buChar char="•"/>
              <a:defRPr/>
            </a:pPr>
            <a:endParaRPr lang="en-US" altLang="en-US" sz="2800" b="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il's Master Slide">
  <a:themeElements>
    <a:clrScheme name="Neil's Master Slid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Neil's Master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il's Master Slid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eil's Master Slid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Neil's Master Slid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Neil's Master Slid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Neil's Master Slid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Neil's Master Slid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Neil's Master Slid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Neil's Master Slid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Neil's Master Slid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4111</TotalTime>
  <Words>885</Words>
  <Application>Microsoft Office PowerPoint</Application>
  <PresentationFormat>Widescreen</PresentationFormat>
  <Paragraphs>131</Paragraphs>
  <Slides>23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Garamond</vt:lpstr>
      <vt:lpstr>Wingdings</vt:lpstr>
      <vt:lpstr>Office Theme</vt:lpstr>
      <vt:lpstr>Neil's Master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Spring Feasts      Yeshua’s Final Week</vt:lpstr>
      <vt:lpstr>Spring Feasts      Yeshua’s Final Week</vt:lpstr>
      <vt:lpstr>Spring Feasts      Yeshua’s Final Week</vt:lpstr>
      <vt:lpstr>Spring Feasts      Yeshua’s Final Week</vt:lpstr>
      <vt:lpstr>Spring Feasts      Giving of the Holy Spirit</vt:lpstr>
      <vt:lpstr>Fulfillment at Yeshua’s First Coming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Baker</dc:creator>
  <cp:lastModifiedBy>Jon Baker</cp:lastModifiedBy>
  <cp:revision>252</cp:revision>
  <cp:lastPrinted>2024-09-05T15:38:14Z</cp:lastPrinted>
  <dcterms:created xsi:type="dcterms:W3CDTF">2024-05-21T20:03:00Z</dcterms:created>
  <dcterms:modified xsi:type="dcterms:W3CDTF">2024-09-05T15:42:50Z</dcterms:modified>
</cp:coreProperties>
</file>