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8"/>
  </p:notesMasterIdLst>
  <p:sldIdLst>
    <p:sldId id="1191" r:id="rId3"/>
    <p:sldId id="1193" r:id="rId4"/>
    <p:sldId id="1192" r:id="rId5"/>
    <p:sldId id="1190" r:id="rId6"/>
    <p:sldId id="1220" r:id="rId7"/>
    <p:sldId id="298" r:id="rId8"/>
    <p:sldId id="1215" r:id="rId9"/>
    <p:sldId id="1216" r:id="rId10"/>
    <p:sldId id="1217" r:id="rId11"/>
    <p:sldId id="1163" r:id="rId12"/>
    <p:sldId id="923" r:id="rId13"/>
    <p:sldId id="904" r:id="rId14"/>
    <p:sldId id="1218" r:id="rId15"/>
    <p:sldId id="1170" r:id="rId16"/>
    <p:sldId id="1166" r:id="rId17"/>
    <p:sldId id="1167" r:id="rId18"/>
    <p:sldId id="1168" r:id="rId19"/>
    <p:sldId id="1169" r:id="rId20"/>
    <p:sldId id="1175" r:id="rId21"/>
    <p:sldId id="1212" r:id="rId22"/>
    <p:sldId id="1194" r:id="rId23"/>
    <p:sldId id="1204" r:id="rId24"/>
    <p:sldId id="929" r:id="rId25"/>
    <p:sldId id="1174" r:id="rId26"/>
    <p:sldId id="1176" r:id="rId27"/>
    <p:sldId id="1180" r:id="rId28"/>
    <p:sldId id="1179" r:id="rId29"/>
    <p:sldId id="1178" r:id="rId30"/>
    <p:sldId id="1177" r:id="rId31"/>
    <p:sldId id="1196" r:id="rId32"/>
    <p:sldId id="1199" r:id="rId33"/>
    <p:sldId id="1197" r:id="rId34"/>
    <p:sldId id="1198" r:id="rId35"/>
    <p:sldId id="1181" r:id="rId36"/>
    <p:sldId id="1182" r:id="rId37"/>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90" autoAdjust="0"/>
  </p:normalViewPr>
  <p:slideViewPr>
    <p:cSldViewPr snapToGrid="0">
      <p:cViewPr varScale="1">
        <p:scale>
          <a:sx n="100" d="100"/>
          <a:sy n="100" d="100"/>
        </p:scale>
        <p:origin x="990" y="90"/>
      </p:cViewPr>
      <p:guideLst/>
    </p:cSldViewPr>
  </p:slideViewPr>
  <p:outlineViewPr>
    <p:cViewPr>
      <p:scale>
        <a:sx n="33" d="100"/>
        <a:sy n="33" d="100"/>
      </p:scale>
      <p:origin x="0" y="-3816"/>
    </p:cViewPr>
  </p:outlineViewPr>
  <p:notesTextViewPr>
    <p:cViewPr>
      <p:scale>
        <a:sx n="1" d="1"/>
        <a:sy n="1" d="1"/>
      </p:scale>
      <p:origin x="0" y="0"/>
    </p:cViewPr>
  </p:notesTextViewPr>
  <p:notesViewPr>
    <p:cSldViewPr snapToGrid="0">
      <p:cViewPr varScale="1">
        <p:scale>
          <a:sx n="80" d="100"/>
          <a:sy n="80" d="100"/>
        </p:scale>
        <p:origin x="4002" y="11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dirty="0"/>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95A799C5-12E5-47D8-A585-9B94E243770E}" type="datetimeFigureOut">
              <a:rPr lang="en-US" smtClean="0"/>
              <a:t>9/12/2024</a:t>
            </a:fld>
            <a:endParaRPr lang="en-US" dirty="0"/>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dirty="0"/>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BBD597FD-C39A-4012-AD64-CF019350484F}" type="slidenum">
              <a:rPr lang="en-US" smtClean="0"/>
              <a:t>‹#›</a:t>
            </a:fld>
            <a:endParaRPr lang="en-US" dirty="0"/>
          </a:p>
        </p:txBody>
      </p:sp>
    </p:spTree>
    <p:extLst>
      <p:ext uri="{BB962C8B-B14F-4D97-AF65-F5344CB8AC3E}">
        <p14:creationId xmlns:p14="http://schemas.microsoft.com/office/powerpoint/2010/main" val="36958098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4885E2-70F5-4574-BA6F-B5AE5CFD7586}"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3382491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D597FD-C39A-4012-AD64-CF019350484F}" type="slidenum">
              <a:rPr lang="en-US" smtClean="0"/>
              <a:t>28</a:t>
            </a:fld>
            <a:endParaRPr lang="en-US" dirty="0"/>
          </a:p>
        </p:txBody>
      </p:sp>
    </p:spTree>
    <p:extLst>
      <p:ext uri="{BB962C8B-B14F-4D97-AF65-F5344CB8AC3E}">
        <p14:creationId xmlns:p14="http://schemas.microsoft.com/office/powerpoint/2010/main" val="32787051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D597FD-C39A-4012-AD64-CF019350484F}" type="slidenum">
              <a:rPr lang="en-US" smtClean="0"/>
              <a:t>29</a:t>
            </a:fld>
            <a:endParaRPr lang="en-US" dirty="0"/>
          </a:p>
        </p:txBody>
      </p:sp>
    </p:spTree>
    <p:extLst>
      <p:ext uri="{BB962C8B-B14F-4D97-AF65-F5344CB8AC3E}">
        <p14:creationId xmlns:p14="http://schemas.microsoft.com/office/powerpoint/2010/main" val="40835523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4885E2-70F5-4574-BA6F-B5AE5CFD7586}"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13058483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4885E2-70F5-4574-BA6F-B5AE5CFD7586}"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27948997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4885E2-70F5-4574-BA6F-B5AE5CFD7586}"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3673034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D597FD-C39A-4012-AD64-CF019350484F}" type="slidenum">
              <a:rPr lang="en-US" smtClean="0"/>
              <a:t>10</a:t>
            </a:fld>
            <a:endParaRPr lang="en-US" dirty="0"/>
          </a:p>
        </p:txBody>
      </p:sp>
    </p:spTree>
    <p:extLst>
      <p:ext uri="{BB962C8B-B14F-4D97-AF65-F5344CB8AC3E}">
        <p14:creationId xmlns:p14="http://schemas.microsoft.com/office/powerpoint/2010/main" val="11509504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D597FD-C39A-4012-AD64-CF019350484F}" type="slidenum">
              <a:rPr lang="en-US" smtClean="0"/>
              <a:t>19</a:t>
            </a:fld>
            <a:endParaRPr lang="en-US" dirty="0"/>
          </a:p>
        </p:txBody>
      </p:sp>
    </p:spTree>
    <p:extLst>
      <p:ext uri="{BB962C8B-B14F-4D97-AF65-F5344CB8AC3E}">
        <p14:creationId xmlns:p14="http://schemas.microsoft.com/office/powerpoint/2010/main" val="1073342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D597FD-C39A-4012-AD64-CF019350484F}" type="slidenum">
              <a:rPr lang="en-US" smtClean="0"/>
              <a:t>25</a:t>
            </a:fld>
            <a:endParaRPr lang="en-US" dirty="0"/>
          </a:p>
        </p:txBody>
      </p:sp>
    </p:spTree>
    <p:extLst>
      <p:ext uri="{BB962C8B-B14F-4D97-AF65-F5344CB8AC3E}">
        <p14:creationId xmlns:p14="http://schemas.microsoft.com/office/powerpoint/2010/main" val="24971421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D597FD-C39A-4012-AD64-CF019350484F}" type="slidenum">
              <a:rPr lang="en-US" smtClean="0"/>
              <a:t>26</a:t>
            </a:fld>
            <a:endParaRPr lang="en-US" dirty="0"/>
          </a:p>
        </p:txBody>
      </p:sp>
    </p:spTree>
    <p:extLst>
      <p:ext uri="{BB962C8B-B14F-4D97-AF65-F5344CB8AC3E}">
        <p14:creationId xmlns:p14="http://schemas.microsoft.com/office/powerpoint/2010/main" val="25128857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D597FD-C39A-4012-AD64-CF019350484F}" type="slidenum">
              <a:rPr lang="en-US" smtClean="0"/>
              <a:t>27</a:t>
            </a:fld>
            <a:endParaRPr lang="en-US" dirty="0"/>
          </a:p>
        </p:txBody>
      </p:sp>
    </p:spTree>
    <p:extLst>
      <p:ext uri="{BB962C8B-B14F-4D97-AF65-F5344CB8AC3E}">
        <p14:creationId xmlns:p14="http://schemas.microsoft.com/office/powerpoint/2010/main" val="28125754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E4A5E-272A-D4AE-33C3-0FC6C45700B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E06A0EA-E0F6-C356-CF88-D156EC1077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1FA7B56-1678-B3F2-407A-4D724DF5357D}"/>
              </a:ext>
            </a:extLst>
          </p:cNvPr>
          <p:cNvSpPr>
            <a:spLocks noGrp="1"/>
          </p:cNvSpPr>
          <p:nvPr>
            <p:ph type="dt" sz="half" idx="10"/>
          </p:nvPr>
        </p:nvSpPr>
        <p:spPr/>
        <p:txBody>
          <a:bodyPr/>
          <a:lstStyle/>
          <a:p>
            <a:fld id="{19A7E523-DC96-4303-9A05-B2A1D07ADA32}" type="datetimeFigureOut">
              <a:rPr lang="en-US" smtClean="0"/>
              <a:t>9/12/2024</a:t>
            </a:fld>
            <a:endParaRPr lang="en-US" dirty="0"/>
          </a:p>
        </p:txBody>
      </p:sp>
      <p:sp>
        <p:nvSpPr>
          <p:cNvPr id="5" name="Footer Placeholder 4">
            <a:extLst>
              <a:ext uri="{FF2B5EF4-FFF2-40B4-BE49-F238E27FC236}">
                <a16:creationId xmlns:a16="http://schemas.microsoft.com/office/drawing/2014/main" id="{D0860AEA-4C9C-56E8-A776-90A3CE12375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0CED6A0-8D30-EBD3-B843-68F29DE21C43}"/>
              </a:ext>
            </a:extLst>
          </p:cNvPr>
          <p:cNvSpPr>
            <a:spLocks noGrp="1"/>
          </p:cNvSpPr>
          <p:nvPr>
            <p:ph type="sldNum" sz="quarter" idx="12"/>
          </p:nvPr>
        </p:nvSpPr>
        <p:spPr/>
        <p:txBody>
          <a:bodyPr/>
          <a:lstStyle/>
          <a:p>
            <a:fld id="{74D4F52F-70A4-4A5A-B22E-0EB0A32F31E8}" type="slidenum">
              <a:rPr lang="en-US" smtClean="0"/>
              <a:t>‹#›</a:t>
            </a:fld>
            <a:endParaRPr lang="en-US" dirty="0"/>
          </a:p>
        </p:txBody>
      </p:sp>
    </p:spTree>
    <p:extLst>
      <p:ext uri="{BB962C8B-B14F-4D97-AF65-F5344CB8AC3E}">
        <p14:creationId xmlns:p14="http://schemas.microsoft.com/office/powerpoint/2010/main" val="19171884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8372F-D56A-F033-6422-BA0C596BAE3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47B0931-F937-33CA-48D1-B4CB8A2B04E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1632EB-CCB0-35CF-B856-C75406F8EDC8}"/>
              </a:ext>
            </a:extLst>
          </p:cNvPr>
          <p:cNvSpPr>
            <a:spLocks noGrp="1"/>
          </p:cNvSpPr>
          <p:nvPr>
            <p:ph type="dt" sz="half" idx="10"/>
          </p:nvPr>
        </p:nvSpPr>
        <p:spPr/>
        <p:txBody>
          <a:bodyPr/>
          <a:lstStyle/>
          <a:p>
            <a:fld id="{19A7E523-DC96-4303-9A05-B2A1D07ADA32}" type="datetimeFigureOut">
              <a:rPr lang="en-US" smtClean="0"/>
              <a:t>9/12/2024</a:t>
            </a:fld>
            <a:endParaRPr lang="en-US" dirty="0"/>
          </a:p>
        </p:txBody>
      </p:sp>
      <p:sp>
        <p:nvSpPr>
          <p:cNvPr id="5" name="Footer Placeholder 4">
            <a:extLst>
              <a:ext uri="{FF2B5EF4-FFF2-40B4-BE49-F238E27FC236}">
                <a16:creationId xmlns:a16="http://schemas.microsoft.com/office/drawing/2014/main" id="{2F30B98F-E8FB-1404-B1AC-3CDFB002081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F4D50F5-6804-697D-00C5-A65B376E32C1}"/>
              </a:ext>
            </a:extLst>
          </p:cNvPr>
          <p:cNvSpPr>
            <a:spLocks noGrp="1"/>
          </p:cNvSpPr>
          <p:nvPr>
            <p:ph type="sldNum" sz="quarter" idx="12"/>
          </p:nvPr>
        </p:nvSpPr>
        <p:spPr/>
        <p:txBody>
          <a:bodyPr/>
          <a:lstStyle/>
          <a:p>
            <a:fld id="{74D4F52F-70A4-4A5A-B22E-0EB0A32F31E8}" type="slidenum">
              <a:rPr lang="en-US" smtClean="0"/>
              <a:t>‹#›</a:t>
            </a:fld>
            <a:endParaRPr lang="en-US" dirty="0"/>
          </a:p>
        </p:txBody>
      </p:sp>
    </p:spTree>
    <p:extLst>
      <p:ext uri="{BB962C8B-B14F-4D97-AF65-F5344CB8AC3E}">
        <p14:creationId xmlns:p14="http://schemas.microsoft.com/office/powerpoint/2010/main" val="9390384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C9798C3-C24E-1BA8-A5F3-362EDDB3A50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8968CF1-FD3F-420B-07A2-F547A1FB801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409C73-C666-3914-7721-0BB170E5C695}"/>
              </a:ext>
            </a:extLst>
          </p:cNvPr>
          <p:cNvSpPr>
            <a:spLocks noGrp="1"/>
          </p:cNvSpPr>
          <p:nvPr>
            <p:ph type="dt" sz="half" idx="10"/>
          </p:nvPr>
        </p:nvSpPr>
        <p:spPr/>
        <p:txBody>
          <a:bodyPr/>
          <a:lstStyle/>
          <a:p>
            <a:fld id="{19A7E523-DC96-4303-9A05-B2A1D07ADA32}" type="datetimeFigureOut">
              <a:rPr lang="en-US" smtClean="0"/>
              <a:t>9/12/2024</a:t>
            </a:fld>
            <a:endParaRPr lang="en-US" dirty="0"/>
          </a:p>
        </p:txBody>
      </p:sp>
      <p:sp>
        <p:nvSpPr>
          <p:cNvPr id="5" name="Footer Placeholder 4">
            <a:extLst>
              <a:ext uri="{FF2B5EF4-FFF2-40B4-BE49-F238E27FC236}">
                <a16:creationId xmlns:a16="http://schemas.microsoft.com/office/drawing/2014/main" id="{E9062926-D178-5267-8CE9-FC96AE7E7C6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374CAC1-F241-38D4-E5F9-41330C9491FE}"/>
              </a:ext>
            </a:extLst>
          </p:cNvPr>
          <p:cNvSpPr>
            <a:spLocks noGrp="1"/>
          </p:cNvSpPr>
          <p:nvPr>
            <p:ph type="sldNum" sz="quarter" idx="12"/>
          </p:nvPr>
        </p:nvSpPr>
        <p:spPr/>
        <p:txBody>
          <a:bodyPr/>
          <a:lstStyle/>
          <a:p>
            <a:fld id="{74D4F52F-70A4-4A5A-B22E-0EB0A32F31E8}" type="slidenum">
              <a:rPr lang="en-US" smtClean="0"/>
              <a:t>‹#›</a:t>
            </a:fld>
            <a:endParaRPr lang="en-US" dirty="0"/>
          </a:p>
        </p:txBody>
      </p:sp>
    </p:spTree>
    <p:extLst>
      <p:ext uri="{BB962C8B-B14F-4D97-AF65-F5344CB8AC3E}">
        <p14:creationId xmlns:p14="http://schemas.microsoft.com/office/powerpoint/2010/main" val="13280409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9F85F88E-7CCE-4F20-8B01-E8427067FB06}"/>
              </a:ext>
            </a:extLst>
          </p:cNvPr>
          <p:cNvGrpSpPr>
            <a:grpSpLocks/>
          </p:cNvGrpSpPr>
          <p:nvPr/>
        </p:nvGrpSpPr>
        <p:grpSpPr bwMode="auto">
          <a:xfrm>
            <a:off x="1" y="1"/>
            <a:ext cx="12187767" cy="6850063"/>
            <a:chOff x="0" y="0"/>
            <a:chExt cx="5758" cy="4315"/>
          </a:xfrm>
        </p:grpSpPr>
        <p:grpSp>
          <p:nvGrpSpPr>
            <p:cNvPr id="3" name="Group 3">
              <a:extLst>
                <a:ext uri="{FF2B5EF4-FFF2-40B4-BE49-F238E27FC236}">
                  <a16:creationId xmlns:a16="http://schemas.microsoft.com/office/drawing/2014/main" id="{26FF9DF9-656B-CBE4-9A2C-8A17D16EDE45}"/>
                </a:ext>
              </a:extLst>
            </p:cNvPr>
            <p:cNvGrpSpPr>
              <a:grpSpLocks/>
            </p:cNvGrpSpPr>
            <p:nvPr userDrawn="1"/>
          </p:nvGrpSpPr>
          <p:grpSpPr bwMode="auto">
            <a:xfrm>
              <a:off x="1728" y="2230"/>
              <a:ext cx="4027" cy="2085"/>
              <a:chOff x="1728" y="2230"/>
              <a:chExt cx="4027" cy="2085"/>
            </a:xfrm>
          </p:grpSpPr>
          <p:sp>
            <p:nvSpPr>
              <p:cNvPr id="6" name="Freeform 4">
                <a:extLst>
                  <a:ext uri="{FF2B5EF4-FFF2-40B4-BE49-F238E27FC236}">
                    <a16:creationId xmlns:a16="http://schemas.microsoft.com/office/drawing/2014/main" id="{96B64D46-6702-FC93-5626-A265EC2BD66E}"/>
                  </a:ext>
                </a:extLst>
              </p:cNvPr>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800">
                  <a:latin typeface="Arial" charset="0"/>
                  <a:cs typeface="Arial" charset="0"/>
                </a:endParaRPr>
              </a:p>
            </p:txBody>
          </p:sp>
          <p:sp>
            <p:nvSpPr>
              <p:cNvPr id="7" name="Freeform 5">
                <a:extLst>
                  <a:ext uri="{FF2B5EF4-FFF2-40B4-BE49-F238E27FC236}">
                    <a16:creationId xmlns:a16="http://schemas.microsoft.com/office/drawing/2014/main" id="{C248D1E2-40D9-95A7-2798-8E018B0EBF32}"/>
                  </a:ext>
                </a:extLst>
              </p:cNvPr>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800">
                  <a:latin typeface="Arial" charset="0"/>
                  <a:cs typeface="Arial" charset="0"/>
                </a:endParaRPr>
              </a:p>
            </p:txBody>
          </p:sp>
          <p:sp>
            <p:nvSpPr>
              <p:cNvPr id="8" name="Freeform 6">
                <a:extLst>
                  <a:ext uri="{FF2B5EF4-FFF2-40B4-BE49-F238E27FC236}">
                    <a16:creationId xmlns:a16="http://schemas.microsoft.com/office/drawing/2014/main" id="{E9BE9252-82EE-0E59-C08F-F66EF29162FF}"/>
                  </a:ext>
                </a:extLst>
              </p:cNvPr>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800">
                  <a:latin typeface="Arial" charset="0"/>
                  <a:cs typeface="Arial" charset="0"/>
                </a:endParaRPr>
              </a:p>
            </p:txBody>
          </p:sp>
          <p:sp>
            <p:nvSpPr>
              <p:cNvPr id="9" name="Freeform 7">
                <a:extLst>
                  <a:ext uri="{FF2B5EF4-FFF2-40B4-BE49-F238E27FC236}">
                    <a16:creationId xmlns:a16="http://schemas.microsoft.com/office/drawing/2014/main" id="{6ECA778B-F0F3-098B-121B-C719F38363CA}"/>
                  </a:ext>
                </a:extLst>
              </p:cNvPr>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0" name="Freeform 8">
                <a:extLst>
                  <a:ext uri="{FF2B5EF4-FFF2-40B4-BE49-F238E27FC236}">
                    <a16:creationId xmlns:a16="http://schemas.microsoft.com/office/drawing/2014/main" id="{151B5524-A6B0-F1D0-0F13-1E80F2FD1848}"/>
                  </a:ext>
                </a:extLst>
              </p:cNvPr>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800">
                  <a:latin typeface="Arial" charset="0"/>
                  <a:cs typeface="Arial" charset="0"/>
                </a:endParaRPr>
              </a:p>
            </p:txBody>
          </p:sp>
        </p:grpSp>
        <p:sp>
          <p:nvSpPr>
            <p:cNvPr id="4" name="Freeform 9">
              <a:extLst>
                <a:ext uri="{FF2B5EF4-FFF2-40B4-BE49-F238E27FC236}">
                  <a16:creationId xmlns:a16="http://schemas.microsoft.com/office/drawing/2014/main" id="{327297CA-6BC7-2C63-D872-BBCC14C009BF}"/>
                </a:ext>
              </a:extLst>
            </p:cNvPr>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800">
                <a:latin typeface="Arial" charset="0"/>
                <a:cs typeface="Arial" charset="0"/>
              </a:endParaRPr>
            </a:p>
          </p:txBody>
        </p:sp>
        <p:sp>
          <p:nvSpPr>
            <p:cNvPr id="5" name="Freeform 10">
              <a:extLst>
                <a:ext uri="{FF2B5EF4-FFF2-40B4-BE49-F238E27FC236}">
                  <a16:creationId xmlns:a16="http://schemas.microsoft.com/office/drawing/2014/main" id="{C43629DA-FD2D-FD33-7E6F-867E20B83E97}"/>
                </a:ext>
              </a:extLst>
            </p:cNvPr>
            <p:cNvSpPr>
              <a:spLocks/>
            </p:cNvSpPr>
            <p:nvPr/>
          </p:nvSpPr>
          <p:spPr bwMode="hidden">
            <a:xfrm>
              <a:off x="0" y="0"/>
              <a:ext cx="5758" cy="1776"/>
            </a:xfrm>
            <a:custGeom>
              <a:avLst/>
              <a:gdLst>
                <a:gd name="T0" fmla="*/ 0 w 5740"/>
                <a:gd name="T1" fmla="*/ 0 h 1906"/>
                <a:gd name="T2" fmla="*/ 0 w 5740"/>
                <a:gd name="T3" fmla="*/ 661 h 1906"/>
                <a:gd name="T4" fmla="*/ 6016 w 5740"/>
                <a:gd name="T5" fmla="*/ 661 h 1906"/>
                <a:gd name="T6" fmla="*/ 6016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grpSp>
      <p:sp>
        <p:nvSpPr>
          <p:cNvPr id="175115" name="Rectangle 11"/>
          <p:cNvSpPr>
            <a:spLocks noGrp="1" noChangeArrowheads="1"/>
          </p:cNvSpPr>
          <p:nvPr>
            <p:ph type="ctrTitle" sz="quarter"/>
          </p:nvPr>
        </p:nvSpPr>
        <p:spPr>
          <a:xfrm>
            <a:off x="914400" y="1736726"/>
            <a:ext cx="10363200" cy="1920875"/>
          </a:xfrm>
        </p:spPr>
        <p:txBody>
          <a:bodyPr/>
          <a:lstStyle>
            <a:lvl1pPr>
              <a:defRPr sz="5400"/>
            </a:lvl1pPr>
          </a:lstStyle>
          <a:p>
            <a:pPr lvl="0"/>
            <a:r>
              <a:rPr lang="en-US" altLang="en-US" noProof="0"/>
              <a:t>Click to edit Master title style</a:t>
            </a:r>
          </a:p>
        </p:txBody>
      </p:sp>
      <p:sp>
        <p:nvSpPr>
          <p:cNvPr id="175116" name="Rectangle 12"/>
          <p:cNvSpPr>
            <a:spLocks noGrp="1" noChangeArrowheads="1"/>
          </p:cNvSpPr>
          <p:nvPr>
            <p:ph type="subTitle" sz="quarter" idx="1"/>
          </p:nvPr>
        </p:nvSpPr>
        <p:spPr>
          <a:xfrm>
            <a:off x="1828800" y="3886200"/>
            <a:ext cx="8534400" cy="1752600"/>
          </a:xfrm>
        </p:spPr>
        <p:txBody>
          <a:bodyPr/>
          <a:lstStyle>
            <a:lvl1pPr marL="0" indent="0" algn="ctr">
              <a:defRPr/>
            </a:lvl1pPr>
          </a:lstStyle>
          <a:p>
            <a:pPr lvl="0"/>
            <a:r>
              <a:rPr lang="en-US" altLang="en-US" noProof="0"/>
              <a:t>Click to edit Master subtitle style</a:t>
            </a:r>
          </a:p>
        </p:txBody>
      </p:sp>
      <p:sp>
        <p:nvSpPr>
          <p:cNvPr id="11" name="Rectangle 13">
            <a:extLst>
              <a:ext uri="{FF2B5EF4-FFF2-40B4-BE49-F238E27FC236}">
                <a16:creationId xmlns:a16="http://schemas.microsoft.com/office/drawing/2014/main" id="{CF7D9EF8-9ABF-2DB5-3DCE-58F261BA4AA6}"/>
              </a:ext>
            </a:extLst>
          </p:cNvPr>
          <p:cNvSpPr>
            <a:spLocks noGrp="1" noChangeArrowheads="1"/>
          </p:cNvSpPr>
          <p:nvPr>
            <p:ph type="dt" sz="quarter" idx="10"/>
          </p:nvPr>
        </p:nvSpPr>
        <p:spPr bwMode="auto">
          <a:xfrm>
            <a:off x="609600" y="6248400"/>
            <a:ext cx="2844800" cy="4762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cs typeface="Arial" charset="0"/>
              </a:defRPr>
            </a:lvl1pPr>
          </a:lstStyle>
          <a:p>
            <a:pPr>
              <a:defRPr/>
            </a:pPr>
            <a:endParaRPr lang="en-US" altLang="en-US"/>
          </a:p>
        </p:txBody>
      </p:sp>
      <p:sp>
        <p:nvSpPr>
          <p:cNvPr id="12" name="Rectangle 14">
            <a:extLst>
              <a:ext uri="{FF2B5EF4-FFF2-40B4-BE49-F238E27FC236}">
                <a16:creationId xmlns:a16="http://schemas.microsoft.com/office/drawing/2014/main" id="{1A0145CE-2407-5D2C-0A08-CDC7658E4E3F}"/>
              </a:ext>
            </a:extLst>
          </p:cNvPr>
          <p:cNvSpPr>
            <a:spLocks noGrp="1" noChangeArrowheads="1"/>
          </p:cNvSpPr>
          <p:nvPr>
            <p:ph type="ftr" sz="quarter" idx="11"/>
          </p:nvPr>
        </p:nvSpPr>
        <p:spPr bwMode="auto">
          <a:xfrm>
            <a:off x="4165600" y="6251575"/>
            <a:ext cx="3860800" cy="4762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latin typeface="Arial" charset="0"/>
                <a:cs typeface="Arial" charset="0"/>
              </a:defRPr>
            </a:lvl1pPr>
          </a:lstStyle>
          <a:p>
            <a:pPr>
              <a:defRPr/>
            </a:pPr>
            <a:endParaRPr lang="en-US" altLang="en-US"/>
          </a:p>
        </p:txBody>
      </p:sp>
      <p:sp>
        <p:nvSpPr>
          <p:cNvPr id="13" name="Rectangle 15">
            <a:extLst>
              <a:ext uri="{FF2B5EF4-FFF2-40B4-BE49-F238E27FC236}">
                <a16:creationId xmlns:a16="http://schemas.microsoft.com/office/drawing/2014/main" id="{6D7F5071-56F6-325B-874B-354775BD0622}"/>
              </a:ext>
            </a:extLst>
          </p:cNvPr>
          <p:cNvSpPr>
            <a:spLocks noGrp="1" noChangeArrowheads="1"/>
          </p:cNvSpPr>
          <p:nvPr>
            <p:ph type="sldNum" sz="quarter" idx="12"/>
          </p:nvPr>
        </p:nvSpPr>
        <p:spPr bwMode="auto">
          <a:xfrm>
            <a:off x="8737600" y="6254750"/>
            <a:ext cx="2844800" cy="4762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9B65DF8-6685-4794-AE0B-F66B1EE94E47}" type="slidenum">
              <a:rPr lang="en-US" altLang="en-US"/>
              <a:pPr/>
              <a:t>‹#›</a:t>
            </a:fld>
            <a:endParaRPr lang="en-US" altLang="en-US"/>
          </a:p>
        </p:txBody>
      </p:sp>
    </p:spTree>
    <p:extLst>
      <p:ext uri="{BB962C8B-B14F-4D97-AF65-F5344CB8AC3E}">
        <p14:creationId xmlns:p14="http://schemas.microsoft.com/office/powerpoint/2010/main" val="23987088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154183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8913898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136702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898547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620807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11934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7713723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D648B-E300-CC89-42A3-85120F55F0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5FE8E72-206C-E69C-8F1D-667B6897E81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45701C-641A-DF0C-7CC5-9E2F8E920214}"/>
              </a:ext>
            </a:extLst>
          </p:cNvPr>
          <p:cNvSpPr>
            <a:spLocks noGrp="1"/>
          </p:cNvSpPr>
          <p:nvPr>
            <p:ph type="dt" sz="half" idx="10"/>
          </p:nvPr>
        </p:nvSpPr>
        <p:spPr/>
        <p:txBody>
          <a:bodyPr/>
          <a:lstStyle/>
          <a:p>
            <a:fld id="{19A7E523-DC96-4303-9A05-B2A1D07ADA32}" type="datetimeFigureOut">
              <a:rPr lang="en-US" smtClean="0"/>
              <a:t>9/12/2024</a:t>
            </a:fld>
            <a:endParaRPr lang="en-US" dirty="0"/>
          </a:p>
        </p:txBody>
      </p:sp>
      <p:sp>
        <p:nvSpPr>
          <p:cNvPr id="5" name="Footer Placeholder 4">
            <a:extLst>
              <a:ext uri="{FF2B5EF4-FFF2-40B4-BE49-F238E27FC236}">
                <a16:creationId xmlns:a16="http://schemas.microsoft.com/office/drawing/2014/main" id="{59AD1A63-3838-76D2-6CC0-57A0E4670A0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D21C8F2-7EB4-C841-8264-17277B1B5B84}"/>
              </a:ext>
            </a:extLst>
          </p:cNvPr>
          <p:cNvSpPr>
            <a:spLocks noGrp="1"/>
          </p:cNvSpPr>
          <p:nvPr>
            <p:ph type="sldNum" sz="quarter" idx="12"/>
          </p:nvPr>
        </p:nvSpPr>
        <p:spPr/>
        <p:txBody>
          <a:bodyPr/>
          <a:lstStyle/>
          <a:p>
            <a:fld id="{74D4F52F-70A4-4A5A-B22E-0EB0A32F31E8}" type="slidenum">
              <a:rPr lang="en-US" smtClean="0"/>
              <a:t>‹#›</a:t>
            </a:fld>
            <a:endParaRPr lang="en-US" dirty="0"/>
          </a:p>
        </p:txBody>
      </p:sp>
    </p:spTree>
    <p:extLst>
      <p:ext uri="{BB962C8B-B14F-4D97-AF65-F5344CB8AC3E}">
        <p14:creationId xmlns:p14="http://schemas.microsoft.com/office/powerpoint/2010/main" val="35939669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1992002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91265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516275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66321-1DFB-DE40-363A-9964343C165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6AD2494-40C2-1195-E7CF-9BB150CC9A0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4E1DD12-541C-8C49-C810-1817340BAF59}"/>
              </a:ext>
            </a:extLst>
          </p:cNvPr>
          <p:cNvSpPr>
            <a:spLocks noGrp="1"/>
          </p:cNvSpPr>
          <p:nvPr>
            <p:ph type="dt" sz="half" idx="10"/>
          </p:nvPr>
        </p:nvSpPr>
        <p:spPr/>
        <p:txBody>
          <a:bodyPr/>
          <a:lstStyle/>
          <a:p>
            <a:fld id="{19A7E523-DC96-4303-9A05-B2A1D07ADA32}" type="datetimeFigureOut">
              <a:rPr lang="en-US" smtClean="0"/>
              <a:t>9/12/2024</a:t>
            </a:fld>
            <a:endParaRPr lang="en-US" dirty="0"/>
          </a:p>
        </p:txBody>
      </p:sp>
      <p:sp>
        <p:nvSpPr>
          <p:cNvPr id="5" name="Footer Placeholder 4">
            <a:extLst>
              <a:ext uri="{FF2B5EF4-FFF2-40B4-BE49-F238E27FC236}">
                <a16:creationId xmlns:a16="http://schemas.microsoft.com/office/drawing/2014/main" id="{5E0DD3C9-EC4D-BB0C-0647-2464D054B9A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E135A10-FFCA-59B7-F9FA-85E21B154821}"/>
              </a:ext>
            </a:extLst>
          </p:cNvPr>
          <p:cNvSpPr>
            <a:spLocks noGrp="1"/>
          </p:cNvSpPr>
          <p:nvPr>
            <p:ph type="sldNum" sz="quarter" idx="12"/>
          </p:nvPr>
        </p:nvSpPr>
        <p:spPr/>
        <p:txBody>
          <a:bodyPr/>
          <a:lstStyle/>
          <a:p>
            <a:fld id="{74D4F52F-70A4-4A5A-B22E-0EB0A32F31E8}" type="slidenum">
              <a:rPr lang="en-US" smtClean="0"/>
              <a:t>‹#›</a:t>
            </a:fld>
            <a:endParaRPr lang="en-US" dirty="0"/>
          </a:p>
        </p:txBody>
      </p:sp>
    </p:spTree>
    <p:extLst>
      <p:ext uri="{BB962C8B-B14F-4D97-AF65-F5344CB8AC3E}">
        <p14:creationId xmlns:p14="http://schemas.microsoft.com/office/powerpoint/2010/main" val="42137555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B07C2-2D43-FFCD-2901-308816C4D09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2BB5C3A-6CCB-F89E-A5B4-BB0E3DF90BF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4F8CC22-45D5-441F-EA73-46EC93587AF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F4ADF4D-20AE-791F-C705-0753711176B3}"/>
              </a:ext>
            </a:extLst>
          </p:cNvPr>
          <p:cNvSpPr>
            <a:spLocks noGrp="1"/>
          </p:cNvSpPr>
          <p:nvPr>
            <p:ph type="dt" sz="half" idx="10"/>
          </p:nvPr>
        </p:nvSpPr>
        <p:spPr/>
        <p:txBody>
          <a:bodyPr/>
          <a:lstStyle/>
          <a:p>
            <a:fld id="{19A7E523-DC96-4303-9A05-B2A1D07ADA32}" type="datetimeFigureOut">
              <a:rPr lang="en-US" smtClean="0"/>
              <a:t>9/12/2024</a:t>
            </a:fld>
            <a:endParaRPr lang="en-US" dirty="0"/>
          </a:p>
        </p:txBody>
      </p:sp>
      <p:sp>
        <p:nvSpPr>
          <p:cNvPr id="6" name="Footer Placeholder 5">
            <a:extLst>
              <a:ext uri="{FF2B5EF4-FFF2-40B4-BE49-F238E27FC236}">
                <a16:creationId xmlns:a16="http://schemas.microsoft.com/office/drawing/2014/main" id="{0E0BD0D2-C460-E59B-0EF3-624B1AF0B0B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11E0A56-9813-D1E2-439F-5C497EC21C71}"/>
              </a:ext>
            </a:extLst>
          </p:cNvPr>
          <p:cNvSpPr>
            <a:spLocks noGrp="1"/>
          </p:cNvSpPr>
          <p:nvPr>
            <p:ph type="sldNum" sz="quarter" idx="12"/>
          </p:nvPr>
        </p:nvSpPr>
        <p:spPr/>
        <p:txBody>
          <a:bodyPr/>
          <a:lstStyle/>
          <a:p>
            <a:fld id="{74D4F52F-70A4-4A5A-B22E-0EB0A32F31E8}" type="slidenum">
              <a:rPr lang="en-US" smtClean="0"/>
              <a:t>‹#›</a:t>
            </a:fld>
            <a:endParaRPr lang="en-US" dirty="0"/>
          </a:p>
        </p:txBody>
      </p:sp>
    </p:spTree>
    <p:extLst>
      <p:ext uri="{BB962C8B-B14F-4D97-AF65-F5344CB8AC3E}">
        <p14:creationId xmlns:p14="http://schemas.microsoft.com/office/powerpoint/2010/main" val="359967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161A4-3B4B-75AB-342E-83FC14473D7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24B9BBF-16A1-1BAC-954E-137558F6079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922F4AB-0CC2-A21E-50F2-C074658C2D9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BC80193-87BC-8E40-490C-0C3516D6BF6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54AA4D2-74DA-0F14-CCBC-9FBB0FF1A2A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E921AFA-03E4-956C-3997-BE482D096911}"/>
              </a:ext>
            </a:extLst>
          </p:cNvPr>
          <p:cNvSpPr>
            <a:spLocks noGrp="1"/>
          </p:cNvSpPr>
          <p:nvPr>
            <p:ph type="dt" sz="half" idx="10"/>
          </p:nvPr>
        </p:nvSpPr>
        <p:spPr/>
        <p:txBody>
          <a:bodyPr/>
          <a:lstStyle/>
          <a:p>
            <a:fld id="{19A7E523-DC96-4303-9A05-B2A1D07ADA32}" type="datetimeFigureOut">
              <a:rPr lang="en-US" smtClean="0"/>
              <a:t>9/12/2024</a:t>
            </a:fld>
            <a:endParaRPr lang="en-US" dirty="0"/>
          </a:p>
        </p:txBody>
      </p:sp>
      <p:sp>
        <p:nvSpPr>
          <p:cNvPr id="8" name="Footer Placeholder 7">
            <a:extLst>
              <a:ext uri="{FF2B5EF4-FFF2-40B4-BE49-F238E27FC236}">
                <a16:creationId xmlns:a16="http://schemas.microsoft.com/office/drawing/2014/main" id="{707D2B36-3C6B-EA05-8963-3AF8C896EFE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6A152044-C173-F413-67EE-E7A316A3AB1B}"/>
              </a:ext>
            </a:extLst>
          </p:cNvPr>
          <p:cNvSpPr>
            <a:spLocks noGrp="1"/>
          </p:cNvSpPr>
          <p:nvPr>
            <p:ph type="sldNum" sz="quarter" idx="12"/>
          </p:nvPr>
        </p:nvSpPr>
        <p:spPr/>
        <p:txBody>
          <a:bodyPr/>
          <a:lstStyle/>
          <a:p>
            <a:fld id="{74D4F52F-70A4-4A5A-B22E-0EB0A32F31E8}" type="slidenum">
              <a:rPr lang="en-US" smtClean="0"/>
              <a:t>‹#›</a:t>
            </a:fld>
            <a:endParaRPr lang="en-US" dirty="0"/>
          </a:p>
        </p:txBody>
      </p:sp>
    </p:spTree>
    <p:extLst>
      <p:ext uri="{BB962C8B-B14F-4D97-AF65-F5344CB8AC3E}">
        <p14:creationId xmlns:p14="http://schemas.microsoft.com/office/powerpoint/2010/main" val="23645883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00295-D436-A2DF-3540-C85A03A830A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D44389A-00FF-D05C-157B-48E6032D87F7}"/>
              </a:ext>
            </a:extLst>
          </p:cNvPr>
          <p:cNvSpPr>
            <a:spLocks noGrp="1"/>
          </p:cNvSpPr>
          <p:nvPr>
            <p:ph type="dt" sz="half" idx="10"/>
          </p:nvPr>
        </p:nvSpPr>
        <p:spPr/>
        <p:txBody>
          <a:bodyPr/>
          <a:lstStyle/>
          <a:p>
            <a:fld id="{19A7E523-DC96-4303-9A05-B2A1D07ADA32}" type="datetimeFigureOut">
              <a:rPr lang="en-US" smtClean="0"/>
              <a:t>9/12/2024</a:t>
            </a:fld>
            <a:endParaRPr lang="en-US" dirty="0"/>
          </a:p>
        </p:txBody>
      </p:sp>
      <p:sp>
        <p:nvSpPr>
          <p:cNvPr id="4" name="Footer Placeholder 3">
            <a:extLst>
              <a:ext uri="{FF2B5EF4-FFF2-40B4-BE49-F238E27FC236}">
                <a16:creationId xmlns:a16="http://schemas.microsoft.com/office/drawing/2014/main" id="{1AE1EB6A-29EB-B1C8-915A-8C7AA2CDA89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5EF75703-87E1-7909-6B57-377E89279C14}"/>
              </a:ext>
            </a:extLst>
          </p:cNvPr>
          <p:cNvSpPr>
            <a:spLocks noGrp="1"/>
          </p:cNvSpPr>
          <p:nvPr>
            <p:ph type="sldNum" sz="quarter" idx="12"/>
          </p:nvPr>
        </p:nvSpPr>
        <p:spPr/>
        <p:txBody>
          <a:bodyPr/>
          <a:lstStyle/>
          <a:p>
            <a:fld id="{74D4F52F-70A4-4A5A-B22E-0EB0A32F31E8}" type="slidenum">
              <a:rPr lang="en-US" smtClean="0"/>
              <a:t>‹#›</a:t>
            </a:fld>
            <a:endParaRPr lang="en-US" dirty="0"/>
          </a:p>
        </p:txBody>
      </p:sp>
    </p:spTree>
    <p:extLst>
      <p:ext uri="{BB962C8B-B14F-4D97-AF65-F5344CB8AC3E}">
        <p14:creationId xmlns:p14="http://schemas.microsoft.com/office/powerpoint/2010/main" val="29112694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34B223C-C799-0C3A-3F90-5CF40DC02B9B}"/>
              </a:ext>
            </a:extLst>
          </p:cNvPr>
          <p:cNvSpPr>
            <a:spLocks noGrp="1"/>
          </p:cNvSpPr>
          <p:nvPr>
            <p:ph type="dt" sz="half" idx="10"/>
          </p:nvPr>
        </p:nvSpPr>
        <p:spPr/>
        <p:txBody>
          <a:bodyPr/>
          <a:lstStyle/>
          <a:p>
            <a:fld id="{19A7E523-DC96-4303-9A05-B2A1D07ADA32}" type="datetimeFigureOut">
              <a:rPr lang="en-US" smtClean="0"/>
              <a:t>9/12/2024</a:t>
            </a:fld>
            <a:endParaRPr lang="en-US" dirty="0"/>
          </a:p>
        </p:txBody>
      </p:sp>
      <p:sp>
        <p:nvSpPr>
          <p:cNvPr id="3" name="Footer Placeholder 2">
            <a:extLst>
              <a:ext uri="{FF2B5EF4-FFF2-40B4-BE49-F238E27FC236}">
                <a16:creationId xmlns:a16="http://schemas.microsoft.com/office/drawing/2014/main" id="{D195B774-719E-BC87-5DA8-F28DB52468A2}"/>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F69B67C3-5693-4EFE-867D-1C6FFF3C9517}"/>
              </a:ext>
            </a:extLst>
          </p:cNvPr>
          <p:cNvSpPr>
            <a:spLocks noGrp="1"/>
          </p:cNvSpPr>
          <p:nvPr>
            <p:ph type="sldNum" sz="quarter" idx="12"/>
          </p:nvPr>
        </p:nvSpPr>
        <p:spPr/>
        <p:txBody>
          <a:bodyPr/>
          <a:lstStyle/>
          <a:p>
            <a:fld id="{74D4F52F-70A4-4A5A-B22E-0EB0A32F31E8}" type="slidenum">
              <a:rPr lang="en-US" smtClean="0"/>
              <a:t>‹#›</a:t>
            </a:fld>
            <a:endParaRPr lang="en-US" dirty="0"/>
          </a:p>
        </p:txBody>
      </p:sp>
    </p:spTree>
    <p:extLst>
      <p:ext uri="{BB962C8B-B14F-4D97-AF65-F5344CB8AC3E}">
        <p14:creationId xmlns:p14="http://schemas.microsoft.com/office/powerpoint/2010/main" val="38443928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6484E-0E2E-8064-A2EC-84C66C8C37D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26B34AA-97D0-0BE3-890C-F70734A0CC1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AFB3D98-4076-4F46-2110-F36C91BD35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D74DE49-5810-CBF1-84F3-8D414B9BC570}"/>
              </a:ext>
            </a:extLst>
          </p:cNvPr>
          <p:cNvSpPr>
            <a:spLocks noGrp="1"/>
          </p:cNvSpPr>
          <p:nvPr>
            <p:ph type="dt" sz="half" idx="10"/>
          </p:nvPr>
        </p:nvSpPr>
        <p:spPr/>
        <p:txBody>
          <a:bodyPr/>
          <a:lstStyle/>
          <a:p>
            <a:fld id="{19A7E523-DC96-4303-9A05-B2A1D07ADA32}" type="datetimeFigureOut">
              <a:rPr lang="en-US" smtClean="0"/>
              <a:t>9/12/2024</a:t>
            </a:fld>
            <a:endParaRPr lang="en-US" dirty="0"/>
          </a:p>
        </p:txBody>
      </p:sp>
      <p:sp>
        <p:nvSpPr>
          <p:cNvPr id="6" name="Footer Placeholder 5">
            <a:extLst>
              <a:ext uri="{FF2B5EF4-FFF2-40B4-BE49-F238E27FC236}">
                <a16:creationId xmlns:a16="http://schemas.microsoft.com/office/drawing/2014/main" id="{31107BEC-8154-F380-E5EC-4942D808D0B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3D29EAE-AA99-7140-7E46-13F8FACDB054}"/>
              </a:ext>
            </a:extLst>
          </p:cNvPr>
          <p:cNvSpPr>
            <a:spLocks noGrp="1"/>
          </p:cNvSpPr>
          <p:nvPr>
            <p:ph type="sldNum" sz="quarter" idx="12"/>
          </p:nvPr>
        </p:nvSpPr>
        <p:spPr/>
        <p:txBody>
          <a:bodyPr/>
          <a:lstStyle/>
          <a:p>
            <a:fld id="{74D4F52F-70A4-4A5A-B22E-0EB0A32F31E8}" type="slidenum">
              <a:rPr lang="en-US" smtClean="0"/>
              <a:t>‹#›</a:t>
            </a:fld>
            <a:endParaRPr lang="en-US" dirty="0"/>
          </a:p>
        </p:txBody>
      </p:sp>
    </p:spTree>
    <p:extLst>
      <p:ext uri="{BB962C8B-B14F-4D97-AF65-F5344CB8AC3E}">
        <p14:creationId xmlns:p14="http://schemas.microsoft.com/office/powerpoint/2010/main" val="3268599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179A5-BEE0-383C-E241-EFE11312C82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19CF5DF-9AF3-32FE-D089-049AD4ED08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E33D935A-840E-5FFF-2D03-951A0C2512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96EDA9-67C9-AC0C-CB71-F28412E57D3D}"/>
              </a:ext>
            </a:extLst>
          </p:cNvPr>
          <p:cNvSpPr>
            <a:spLocks noGrp="1"/>
          </p:cNvSpPr>
          <p:nvPr>
            <p:ph type="dt" sz="half" idx="10"/>
          </p:nvPr>
        </p:nvSpPr>
        <p:spPr/>
        <p:txBody>
          <a:bodyPr/>
          <a:lstStyle/>
          <a:p>
            <a:fld id="{19A7E523-DC96-4303-9A05-B2A1D07ADA32}" type="datetimeFigureOut">
              <a:rPr lang="en-US" smtClean="0"/>
              <a:t>9/12/2024</a:t>
            </a:fld>
            <a:endParaRPr lang="en-US" dirty="0"/>
          </a:p>
        </p:txBody>
      </p:sp>
      <p:sp>
        <p:nvSpPr>
          <p:cNvPr id="6" name="Footer Placeholder 5">
            <a:extLst>
              <a:ext uri="{FF2B5EF4-FFF2-40B4-BE49-F238E27FC236}">
                <a16:creationId xmlns:a16="http://schemas.microsoft.com/office/drawing/2014/main" id="{8FA8F25A-D27D-E237-41BB-EF5D73F21B2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3709ADD-4073-3A2F-547A-A614EBBABA15}"/>
              </a:ext>
            </a:extLst>
          </p:cNvPr>
          <p:cNvSpPr>
            <a:spLocks noGrp="1"/>
          </p:cNvSpPr>
          <p:nvPr>
            <p:ph type="sldNum" sz="quarter" idx="12"/>
          </p:nvPr>
        </p:nvSpPr>
        <p:spPr/>
        <p:txBody>
          <a:bodyPr/>
          <a:lstStyle/>
          <a:p>
            <a:fld id="{74D4F52F-70A4-4A5A-B22E-0EB0A32F31E8}" type="slidenum">
              <a:rPr lang="en-US" smtClean="0"/>
              <a:t>‹#›</a:t>
            </a:fld>
            <a:endParaRPr lang="en-US" dirty="0"/>
          </a:p>
        </p:txBody>
      </p:sp>
    </p:spTree>
    <p:extLst>
      <p:ext uri="{BB962C8B-B14F-4D97-AF65-F5344CB8AC3E}">
        <p14:creationId xmlns:p14="http://schemas.microsoft.com/office/powerpoint/2010/main" val="19855244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650AA8-A651-8E99-37B4-731DA0B2FE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C05A0D1-275F-4BBE-057F-8701C120BA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4FEFB0-E09E-BE5E-E3C9-5F17FB07F4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A7E523-DC96-4303-9A05-B2A1D07ADA32}" type="datetimeFigureOut">
              <a:rPr lang="en-US" smtClean="0"/>
              <a:t>9/12/2024</a:t>
            </a:fld>
            <a:endParaRPr lang="en-US" dirty="0"/>
          </a:p>
        </p:txBody>
      </p:sp>
      <p:sp>
        <p:nvSpPr>
          <p:cNvPr id="5" name="Footer Placeholder 4">
            <a:extLst>
              <a:ext uri="{FF2B5EF4-FFF2-40B4-BE49-F238E27FC236}">
                <a16:creationId xmlns:a16="http://schemas.microsoft.com/office/drawing/2014/main" id="{4E7E61FA-0491-7592-A58C-A593525505C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F497EF60-7049-C41C-8C13-BC448B04612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D4F52F-70A4-4A5A-B22E-0EB0A32F31E8}" type="slidenum">
              <a:rPr lang="en-US" smtClean="0"/>
              <a:t>‹#›</a:t>
            </a:fld>
            <a:endParaRPr lang="en-US" dirty="0"/>
          </a:p>
        </p:txBody>
      </p:sp>
    </p:spTree>
    <p:extLst>
      <p:ext uri="{BB962C8B-B14F-4D97-AF65-F5344CB8AC3E}">
        <p14:creationId xmlns:p14="http://schemas.microsoft.com/office/powerpoint/2010/main" val="15823287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026" name="Group 4">
            <a:extLst>
              <a:ext uri="{FF2B5EF4-FFF2-40B4-BE49-F238E27FC236}">
                <a16:creationId xmlns:a16="http://schemas.microsoft.com/office/drawing/2014/main" id="{B2806CF6-8770-4568-AB56-4F39B807F23B}"/>
              </a:ext>
            </a:extLst>
          </p:cNvPr>
          <p:cNvGrpSpPr>
            <a:grpSpLocks/>
          </p:cNvGrpSpPr>
          <p:nvPr/>
        </p:nvGrpSpPr>
        <p:grpSpPr bwMode="auto">
          <a:xfrm>
            <a:off x="1" y="1"/>
            <a:ext cx="12187767" cy="6850063"/>
            <a:chOff x="0" y="0"/>
            <a:chExt cx="5758" cy="4315"/>
          </a:xfrm>
        </p:grpSpPr>
        <p:grpSp>
          <p:nvGrpSpPr>
            <p:cNvPr id="1029" name="Group 5">
              <a:extLst>
                <a:ext uri="{FF2B5EF4-FFF2-40B4-BE49-F238E27FC236}">
                  <a16:creationId xmlns:a16="http://schemas.microsoft.com/office/drawing/2014/main" id="{1E23E332-F4AB-1FCF-F228-78B4DBA97ABD}"/>
                </a:ext>
              </a:extLst>
            </p:cNvPr>
            <p:cNvGrpSpPr>
              <a:grpSpLocks/>
            </p:cNvGrpSpPr>
            <p:nvPr userDrawn="1"/>
          </p:nvGrpSpPr>
          <p:grpSpPr bwMode="auto">
            <a:xfrm>
              <a:off x="1728" y="2230"/>
              <a:ext cx="4027" cy="2085"/>
              <a:chOff x="1728" y="2230"/>
              <a:chExt cx="4027" cy="2085"/>
            </a:xfrm>
          </p:grpSpPr>
          <p:sp>
            <p:nvSpPr>
              <p:cNvPr id="174086" name="Freeform 6">
                <a:extLst>
                  <a:ext uri="{FF2B5EF4-FFF2-40B4-BE49-F238E27FC236}">
                    <a16:creationId xmlns:a16="http://schemas.microsoft.com/office/drawing/2014/main" id="{51B9AFF5-E790-C8E3-3B40-51C933402947}"/>
                  </a:ext>
                </a:extLst>
              </p:cNvPr>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800">
                  <a:latin typeface="Arial" charset="0"/>
                  <a:cs typeface="Arial" charset="0"/>
                </a:endParaRPr>
              </a:p>
            </p:txBody>
          </p:sp>
          <p:sp>
            <p:nvSpPr>
              <p:cNvPr id="174087" name="Freeform 7">
                <a:extLst>
                  <a:ext uri="{FF2B5EF4-FFF2-40B4-BE49-F238E27FC236}">
                    <a16:creationId xmlns:a16="http://schemas.microsoft.com/office/drawing/2014/main" id="{56D8956A-7655-EF6F-2EBE-85C72A085252}"/>
                  </a:ext>
                </a:extLst>
              </p:cNvPr>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800">
                  <a:latin typeface="Arial" charset="0"/>
                  <a:cs typeface="Arial" charset="0"/>
                </a:endParaRPr>
              </a:p>
            </p:txBody>
          </p:sp>
          <p:sp>
            <p:nvSpPr>
              <p:cNvPr id="174088" name="Freeform 8">
                <a:extLst>
                  <a:ext uri="{FF2B5EF4-FFF2-40B4-BE49-F238E27FC236}">
                    <a16:creationId xmlns:a16="http://schemas.microsoft.com/office/drawing/2014/main" id="{363E688F-8779-12A4-21CB-CB966AEDA252}"/>
                  </a:ext>
                </a:extLst>
              </p:cNvPr>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800">
                  <a:latin typeface="Arial" charset="0"/>
                  <a:cs typeface="Arial" charset="0"/>
                </a:endParaRPr>
              </a:p>
            </p:txBody>
          </p:sp>
          <p:sp>
            <p:nvSpPr>
              <p:cNvPr id="1035" name="Freeform 9">
                <a:extLst>
                  <a:ext uri="{FF2B5EF4-FFF2-40B4-BE49-F238E27FC236}">
                    <a16:creationId xmlns:a16="http://schemas.microsoft.com/office/drawing/2014/main" id="{74A2543B-94E0-B995-6838-8C774E45EB85}"/>
                  </a:ext>
                </a:extLst>
              </p:cNvPr>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74090" name="Freeform 10">
                <a:extLst>
                  <a:ext uri="{FF2B5EF4-FFF2-40B4-BE49-F238E27FC236}">
                    <a16:creationId xmlns:a16="http://schemas.microsoft.com/office/drawing/2014/main" id="{65AE9B49-51C7-5339-17B3-76B77CE762E7}"/>
                  </a:ext>
                </a:extLst>
              </p:cNvPr>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800">
                  <a:latin typeface="Arial" charset="0"/>
                  <a:cs typeface="Arial" charset="0"/>
                </a:endParaRPr>
              </a:p>
            </p:txBody>
          </p:sp>
        </p:grpSp>
        <p:sp>
          <p:nvSpPr>
            <p:cNvPr id="174091" name="Freeform 11">
              <a:extLst>
                <a:ext uri="{FF2B5EF4-FFF2-40B4-BE49-F238E27FC236}">
                  <a16:creationId xmlns:a16="http://schemas.microsoft.com/office/drawing/2014/main" id="{A2D446A0-B23D-C0B0-D1F9-AC951B432419}"/>
                </a:ext>
              </a:extLst>
            </p:cNvPr>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800">
                <a:latin typeface="Arial" charset="0"/>
                <a:cs typeface="Arial" charset="0"/>
              </a:endParaRPr>
            </a:p>
          </p:txBody>
        </p:sp>
        <p:sp>
          <p:nvSpPr>
            <p:cNvPr id="1031" name="Freeform 12">
              <a:extLst>
                <a:ext uri="{FF2B5EF4-FFF2-40B4-BE49-F238E27FC236}">
                  <a16:creationId xmlns:a16="http://schemas.microsoft.com/office/drawing/2014/main" id="{DE8E5B74-2129-040E-C8A2-ACF003CF4798}"/>
                </a:ext>
              </a:extLst>
            </p:cNvPr>
            <p:cNvSpPr>
              <a:spLocks/>
            </p:cNvSpPr>
            <p:nvPr/>
          </p:nvSpPr>
          <p:spPr bwMode="hidden">
            <a:xfrm>
              <a:off x="0" y="0"/>
              <a:ext cx="5758" cy="1776"/>
            </a:xfrm>
            <a:custGeom>
              <a:avLst/>
              <a:gdLst>
                <a:gd name="T0" fmla="*/ 0 w 5740"/>
                <a:gd name="T1" fmla="*/ 0 h 1906"/>
                <a:gd name="T2" fmla="*/ 0 w 5740"/>
                <a:gd name="T3" fmla="*/ 661 h 1906"/>
                <a:gd name="T4" fmla="*/ 6016 w 5740"/>
                <a:gd name="T5" fmla="*/ 661 h 1906"/>
                <a:gd name="T6" fmla="*/ 6016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grpSp>
      <p:sp>
        <p:nvSpPr>
          <p:cNvPr id="174093" name="Rectangle 13">
            <a:extLst>
              <a:ext uri="{FF2B5EF4-FFF2-40B4-BE49-F238E27FC236}">
                <a16:creationId xmlns:a16="http://schemas.microsoft.com/office/drawing/2014/main" id="{CA77A303-6D4E-5AC9-09B9-A90ABA667780}"/>
              </a:ext>
            </a:extLst>
          </p:cNvPr>
          <p:cNvSpPr>
            <a:spLocks noGrp="1" noRot="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74095" name="Rectangle 15">
            <a:extLst>
              <a:ext uri="{FF2B5EF4-FFF2-40B4-BE49-F238E27FC236}">
                <a16:creationId xmlns:a16="http://schemas.microsoft.com/office/drawing/2014/main" id="{D19602A3-61DF-C8D7-0F18-A4B200B6340F}"/>
              </a:ext>
            </a:extLst>
          </p:cNvPr>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endParaRPr lang="en-US" altLang="en-US"/>
          </a:p>
        </p:txBody>
      </p:sp>
    </p:spTree>
    <p:extLst>
      <p:ext uri="{BB962C8B-B14F-4D97-AF65-F5344CB8AC3E}">
        <p14:creationId xmlns:p14="http://schemas.microsoft.com/office/powerpoint/2010/main" val="3278344591"/>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0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000" b="1">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000" b="1">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000" b="1">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000" b="1">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000" b="1">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000" b="1">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000" b="1">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000" b="1">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hlink"/>
        </a:buClr>
        <a:buSzPct val="70000"/>
        <a:buFont typeface="Wingdings" panose="05000000000000000000" pitchFamily="2" charset="2"/>
        <a:defRPr sz="3200" b="1">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Garamond" pitchFamily="18" charset="0"/>
          <a:cs typeface="+mn-cs"/>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Garamond" pitchFamily="18" charset="0"/>
          <a:cs typeface="+mn-cs"/>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Garamond" pitchFamily="18" charset="0"/>
          <a:cs typeface="+mn-cs"/>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Garamond" pitchFamily="18" charset="0"/>
          <a:cs typeface="+mn-cs"/>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cs typeface="+mn-cs"/>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cs typeface="+mn-cs"/>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cs typeface="+mn-cs"/>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D0BD044-DB93-DC66-A77F-F5563FA3128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81325" y="-44901"/>
            <a:ext cx="5379696" cy="6988626"/>
          </a:xfrm>
        </p:spPr>
      </p:pic>
    </p:spTree>
    <p:extLst>
      <p:ext uri="{BB962C8B-B14F-4D97-AF65-F5344CB8AC3E}">
        <p14:creationId xmlns:p14="http://schemas.microsoft.com/office/powerpoint/2010/main" val="39552498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My Documents\Temple Aron HaKodesh\Service Messages\Shavuot\IMG_0005.jpg">
            <a:extLst>
              <a:ext uri="{FF2B5EF4-FFF2-40B4-BE49-F238E27FC236}">
                <a16:creationId xmlns:a16="http://schemas.microsoft.com/office/drawing/2014/main" id="{F74643AA-7168-F304-0331-B85C9C6A3B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395200" cy="697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ext Box 3">
            <a:extLst>
              <a:ext uri="{FF2B5EF4-FFF2-40B4-BE49-F238E27FC236}">
                <a16:creationId xmlns:a16="http://schemas.microsoft.com/office/drawing/2014/main" id="{2952BBDB-79A1-89FC-2B5B-EAB6EED2EDBC}"/>
              </a:ext>
            </a:extLst>
          </p:cNvPr>
          <p:cNvSpPr txBox="1">
            <a:spLocks noChangeArrowheads="1"/>
          </p:cNvSpPr>
          <p:nvPr/>
        </p:nvSpPr>
        <p:spPr bwMode="auto">
          <a:xfrm>
            <a:off x="1727200" y="1219200"/>
            <a:ext cx="8737600" cy="748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anose="05000000000000000000" pitchFamily="2" charset="2"/>
              <a:defRPr sz="3200" b="1">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eaLnBrk="0" hangingPunct="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defTabSz="1219170" eaLnBrk="1" fontAlgn="base" hangingPunct="1">
              <a:spcBef>
                <a:spcPct val="50000"/>
              </a:spcBef>
              <a:spcAft>
                <a:spcPct val="0"/>
              </a:spcAft>
              <a:buClrTx/>
              <a:buSzTx/>
            </a:pPr>
            <a:endParaRPr lang="en-US" altLang="en-US" sz="4267" b="0" dirty="0">
              <a:solidFill>
                <a:srgbClr val="4B2500"/>
              </a:solidFill>
            </a:endParaRPr>
          </a:p>
        </p:txBody>
      </p:sp>
      <p:sp>
        <p:nvSpPr>
          <p:cNvPr id="2248708" name="Rectangle 4">
            <a:extLst>
              <a:ext uri="{FF2B5EF4-FFF2-40B4-BE49-F238E27FC236}">
                <a16:creationId xmlns:a16="http://schemas.microsoft.com/office/drawing/2014/main" id="{C3A6F840-666F-E4CE-C87E-C7E18565A5E1}"/>
              </a:ext>
            </a:extLst>
          </p:cNvPr>
          <p:cNvSpPr>
            <a:spLocks noChangeArrowheads="1"/>
          </p:cNvSpPr>
          <p:nvPr/>
        </p:nvSpPr>
        <p:spPr bwMode="auto">
          <a:xfrm>
            <a:off x="152400" y="1419225"/>
            <a:ext cx="12090400" cy="2875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defTabSz="1219170" fontAlgn="base">
              <a:lnSpc>
                <a:spcPct val="150000"/>
              </a:lnSpc>
              <a:spcBef>
                <a:spcPct val="20000"/>
              </a:spcBef>
              <a:spcAft>
                <a:spcPct val="0"/>
              </a:spcAft>
              <a:buClr>
                <a:srgbClr val="4B2500"/>
              </a:buClr>
              <a:buSzPct val="70000"/>
              <a:defRPr/>
            </a:pPr>
            <a:r>
              <a:rPr lang="en-US" sz="6000" b="1" dirty="0">
                <a:solidFill>
                  <a:srgbClr val="FFFFE3"/>
                </a:solidFill>
                <a:effectLst>
                  <a:outerShdw blurRad="38100" dist="38100" dir="2700000" algn="tl">
                    <a:srgbClr val="000000"/>
                  </a:outerShdw>
                </a:effectLst>
                <a:latin typeface="Arial" charset="0"/>
                <a:cs typeface="Arial" charset="0"/>
              </a:rPr>
              <a:t>Revelation</a:t>
            </a:r>
          </a:p>
          <a:p>
            <a:pPr algn="ctr" defTabSz="1219170" fontAlgn="base">
              <a:lnSpc>
                <a:spcPct val="150000"/>
              </a:lnSpc>
              <a:spcBef>
                <a:spcPct val="20000"/>
              </a:spcBef>
              <a:spcAft>
                <a:spcPct val="0"/>
              </a:spcAft>
              <a:buClr>
                <a:srgbClr val="4B2500"/>
              </a:buClr>
              <a:buSzPct val="70000"/>
              <a:defRPr/>
            </a:pPr>
            <a:r>
              <a:rPr lang="en-US" sz="6000" b="1" dirty="0">
                <a:solidFill>
                  <a:srgbClr val="FFFFE3"/>
                </a:solidFill>
                <a:effectLst>
                  <a:outerShdw blurRad="38100" dist="38100" dir="2700000" algn="tl">
                    <a:srgbClr val="000000"/>
                  </a:outerShdw>
                </a:effectLst>
                <a:latin typeface="Arial" charset="0"/>
                <a:cs typeface="Arial" charset="0"/>
              </a:rPr>
              <a:t>Chapter 12</a:t>
            </a:r>
          </a:p>
        </p:txBody>
      </p:sp>
    </p:spTree>
    <p:extLst>
      <p:ext uri="{BB962C8B-B14F-4D97-AF65-F5344CB8AC3E}">
        <p14:creationId xmlns:p14="http://schemas.microsoft.com/office/powerpoint/2010/main" val="34986709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E2308B0-C2D2-EFF7-7EC9-F5B292450437}"/>
              </a:ext>
            </a:extLst>
          </p:cNvPr>
          <p:cNvSpPr txBox="1"/>
          <p:nvPr/>
        </p:nvSpPr>
        <p:spPr>
          <a:xfrm>
            <a:off x="314325" y="590550"/>
            <a:ext cx="11258549" cy="2522998"/>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3600" b="1" i="1" u="none" strike="noStrike" kern="1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Calibri" panose="020F0502020204030204" pitchFamily="34" charset="0"/>
                <a:cs typeface="Arial" panose="020B0604020202020204" pitchFamily="34" charset="0"/>
              </a:rPr>
              <a:t>“Now a great sign appeared in heaven: a woman clothed with the sun, with the moon under her feet, and on her head a garland of twelve stars.”     </a:t>
            </a:r>
          </a:p>
          <a:p>
            <a:pPr marL="0" marR="0" lvl="0" indent="0" algn="l" defTabSz="914400" rtl="0" eaLnBrk="1" fontAlgn="auto" latinLnBrk="0" hangingPunct="1">
              <a:lnSpc>
                <a:spcPct val="107000"/>
              </a:lnSpc>
              <a:spcBef>
                <a:spcPts val="0"/>
              </a:spcBef>
              <a:spcAft>
                <a:spcPts val="800"/>
              </a:spcAft>
              <a:buClrTx/>
              <a:buSzTx/>
              <a:buFontTx/>
              <a:buNone/>
              <a:tabLst/>
              <a:defRPr/>
            </a:pPr>
            <a:r>
              <a:rPr lang="en-US" sz="3600" b="1" i="1" kern="100" dirty="0">
                <a:solidFill>
                  <a:prstClr val="black"/>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										</a:t>
            </a:r>
            <a:r>
              <a:rPr kumimoji="0" lang="en-US" sz="2000" b="1" i="0" u="none" strike="noStrike" kern="1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Calibri" panose="020F0502020204030204" pitchFamily="34" charset="0"/>
                <a:cs typeface="Arial" panose="020B0604020202020204" pitchFamily="34" charset="0"/>
              </a:rPr>
              <a:t>Revelation 12:1</a:t>
            </a:r>
            <a:endParaRPr kumimoji="0" lang="en-US" sz="4000" b="1" i="1"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8636463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5A31D06-4FB3-B449-FDCA-06EB41D675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9990" y="0"/>
            <a:ext cx="11412020" cy="6858000"/>
          </a:xfrm>
          <a:prstGeom prst="rect">
            <a:avLst/>
          </a:prstGeom>
        </p:spPr>
      </p:pic>
    </p:spTree>
    <p:extLst>
      <p:ext uri="{BB962C8B-B14F-4D97-AF65-F5344CB8AC3E}">
        <p14:creationId xmlns:p14="http://schemas.microsoft.com/office/powerpoint/2010/main" val="6830847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A8FFEC6-6D0A-C05A-5AA1-519CE439D329}"/>
              </a:ext>
            </a:extLst>
          </p:cNvPr>
          <p:cNvPicPr>
            <a:picLocks noChangeAspect="1"/>
          </p:cNvPicPr>
          <p:nvPr/>
        </p:nvPicPr>
        <p:blipFill>
          <a:blip r:embed="rId2"/>
          <a:stretch>
            <a:fillRect/>
          </a:stretch>
        </p:blipFill>
        <p:spPr>
          <a:xfrm>
            <a:off x="1768136" y="95250"/>
            <a:ext cx="8655728" cy="6858000"/>
          </a:xfrm>
          <a:prstGeom prst="rect">
            <a:avLst/>
          </a:prstGeom>
        </p:spPr>
      </p:pic>
    </p:spTree>
    <p:extLst>
      <p:ext uri="{BB962C8B-B14F-4D97-AF65-F5344CB8AC3E}">
        <p14:creationId xmlns:p14="http://schemas.microsoft.com/office/powerpoint/2010/main" val="29725960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5A31D06-4FB3-B449-FDCA-06EB41D675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9990" y="0"/>
            <a:ext cx="11412020" cy="6858000"/>
          </a:xfrm>
          <a:prstGeom prst="rect">
            <a:avLst/>
          </a:prstGeom>
        </p:spPr>
      </p:pic>
    </p:spTree>
    <p:extLst>
      <p:ext uri="{BB962C8B-B14F-4D97-AF65-F5344CB8AC3E}">
        <p14:creationId xmlns:p14="http://schemas.microsoft.com/office/powerpoint/2010/main" val="20745576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940F9DEF-BE13-4DF0-8A2A-17582E1C407A" descr="IMG_3667.PNG">
            <a:extLst>
              <a:ext uri="{FF2B5EF4-FFF2-40B4-BE49-F238E27FC236}">
                <a16:creationId xmlns:a16="http://schemas.microsoft.com/office/drawing/2014/main" id="{B742E814-DB99-F06C-A197-20E80A7B52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9936" y="0"/>
            <a:ext cx="9192127" cy="6894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3">
            <a:extLst>
              <a:ext uri="{FF2B5EF4-FFF2-40B4-BE49-F238E27FC236}">
                <a16:creationId xmlns:a16="http://schemas.microsoft.com/office/drawing/2014/main" id="{561CD823-9215-ADA9-6E53-45555CA64CA4}"/>
              </a:ext>
            </a:extLst>
          </p:cNvPr>
          <p:cNvSpPr/>
          <p:nvPr/>
        </p:nvSpPr>
        <p:spPr>
          <a:xfrm>
            <a:off x="4686300" y="4752975"/>
            <a:ext cx="2819400" cy="647700"/>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36976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AFDBF717-C45B-49E6-A71B-118EA48A7241" descr="IMG_3668.PNG">
            <a:extLst>
              <a:ext uri="{FF2B5EF4-FFF2-40B4-BE49-F238E27FC236}">
                <a16:creationId xmlns:a16="http://schemas.microsoft.com/office/drawing/2014/main" id="{8063B2AA-6838-EE0A-F58E-AD9A9BE3F4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8780" y="-1775912"/>
            <a:ext cx="13250780" cy="9938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a:extLst>
              <a:ext uri="{FF2B5EF4-FFF2-40B4-BE49-F238E27FC236}">
                <a16:creationId xmlns:a16="http://schemas.microsoft.com/office/drawing/2014/main" id="{DFFA2FE8-F697-3A8E-1C53-3B40CCC965E7}"/>
              </a:ext>
            </a:extLst>
          </p:cNvPr>
          <p:cNvSpPr/>
          <p:nvPr/>
        </p:nvSpPr>
        <p:spPr>
          <a:xfrm>
            <a:off x="333374" y="5143500"/>
            <a:ext cx="1257301" cy="819150"/>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541093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C25502FE-383B-44CB-8A98-875E8DEB52B9" descr="IMG_3670.PNG">
            <a:extLst>
              <a:ext uri="{FF2B5EF4-FFF2-40B4-BE49-F238E27FC236}">
                <a16:creationId xmlns:a16="http://schemas.microsoft.com/office/drawing/2014/main" id="{57535301-F969-7052-633F-9593DA4128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06906"/>
            <a:ext cx="12192001" cy="9144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58434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17 Sustainable Development Goals (SDGs) in United Nations 2030 Agenda ...">
            <a:extLst>
              <a:ext uri="{FF2B5EF4-FFF2-40B4-BE49-F238E27FC236}">
                <a16:creationId xmlns:a16="http://schemas.microsoft.com/office/drawing/2014/main" id="{64176F5F-154E-2DC9-6CD3-0617B572B0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830" y="581026"/>
            <a:ext cx="12006339" cy="6010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3318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My Documents\Temple Aron HaKodesh\Service Messages\Shavuot\IMG_0005.jpg">
            <a:extLst>
              <a:ext uri="{FF2B5EF4-FFF2-40B4-BE49-F238E27FC236}">
                <a16:creationId xmlns:a16="http://schemas.microsoft.com/office/drawing/2014/main" id="{F74643AA-7168-F304-0331-B85C9C6A3B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395200" cy="697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ext Box 3">
            <a:extLst>
              <a:ext uri="{FF2B5EF4-FFF2-40B4-BE49-F238E27FC236}">
                <a16:creationId xmlns:a16="http://schemas.microsoft.com/office/drawing/2014/main" id="{2952BBDB-79A1-89FC-2B5B-EAB6EED2EDBC}"/>
              </a:ext>
            </a:extLst>
          </p:cNvPr>
          <p:cNvSpPr txBox="1">
            <a:spLocks noChangeArrowheads="1"/>
          </p:cNvSpPr>
          <p:nvPr/>
        </p:nvSpPr>
        <p:spPr bwMode="auto">
          <a:xfrm>
            <a:off x="1727200" y="1219200"/>
            <a:ext cx="8737600" cy="748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anose="05000000000000000000" pitchFamily="2" charset="2"/>
              <a:defRPr sz="3200" b="1">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eaLnBrk="0" hangingPunct="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defTabSz="1219170" eaLnBrk="1" fontAlgn="base" hangingPunct="1">
              <a:spcBef>
                <a:spcPct val="50000"/>
              </a:spcBef>
              <a:spcAft>
                <a:spcPct val="0"/>
              </a:spcAft>
              <a:buClrTx/>
              <a:buSzTx/>
            </a:pPr>
            <a:endParaRPr lang="en-US" altLang="en-US" sz="4267" b="0" dirty="0">
              <a:solidFill>
                <a:srgbClr val="4B2500"/>
              </a:solidFill>
            </a:endParaRPr>
          </a:p>
        </p:txBody>
      </p:sp>
      <p:sp>
        <p:nvSpPr>
          <p:cNvPr id="2248708" name="Rectangle 4">
            <a:extLst>
              <a:ext uri="{FF2B5EF4-FFF2-40B4-BE49-F238E27FC236}">
                <a16:creationId xmlns:a16="http://schemas.microsoft.com/office/drawing/2014/main" id="{C3A6F840-666F-E4CE-C87E-C7E18565A5E1}"/>
              </a:ext>
            </a:extLst>
          </p:cNvPr>
          <p:cNvSpPr>
            <a:spLocks noChangeArrowheads="1"/>
          </p:cNvSpPr>
          <p:nvPr/>
        </p:nvSpPr>
        <p:spPr bwMode="auto">
          <a:xfrm>
            <a:off x="101600" y="1219200"/>
            <a:ext cx="12090400" cy="4214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defTabSz="1219170" fontAlgn="base">
              <a:lnSpc>
                <a:spcPct val="150000"/>
              </a:lnSpc>
              <a:spcBef>
                <a:spcPct val="20000"/>
              </a:spcBef>
              <a:spcAft>
                <a:spcPct val="0"/>
              </a:spcAft>
              <a:buClr>
                <a:srgbClr val="4B2500"/>
              </a:buClr>
              <a:buSzPct val="70000"/>
              <a:defRPr/>
            </a:pPr>
            <a:r>
              <a:rPr lang="en-US" sz="5000" b="1" dirty="0">
                <a:solidFill>
                  <a:srgbClr val="FFFFE3"/>
                </a:solidFill>
                <a:effectLst>
                  <a:outerShdw blurRad="38100" dist="38100" dir="2700000" algn="tl">
                    <a:srgbClr val="000000"/>
                  </a:outerShdw>
                </a:effectLst>
                <a:latin typeface="Arial" charset="0"/>
                <a:cs typeface="Arial" charset="0"/>
              </a:rPr>
              <a:t>Back to …</a:t>
            </a:r>
          </a:p>
          <a:p>
            <a:pPr algn="ctr" defTabSz="1219170" fontAlgn="base">
              <a:lnSpc>
                <a:spcPct val="150000"/>
              </a:lnSpc>
              <a:spcBef>
                <a:spcPct val="20000"/>
              </a:spcBef>
              <a:spcAft>
                <a:spcPct val="0"/>
              </a:spcAft>
              <a:buClr>
                <a:srgbClr val="4B2500"/>
              </a:buClr>
              <a:buSzPct val="70000"/>
              <a:defRPr/>
            </a:pPr>
            <a:r>
              <a:rPr lang="en-US" sz="6000" b="1" dirty="0">
                <a:solidFill>
                  <a:srgbClr val="FFFFE3"/>
                </a:solidFill>
                <a:effectLst>
                  <a:outerShdw blurRad="38100" dist="38100" dir="2700000" algn="tl">
                    <a:srgbClr val="000000"/>
                  </a:outerShdw>
                </a:effectLst>
                <a:latin typeface="Arial" charset="0"/>
                <a:cs typeface="Arial" charset="0"/>
              </a:rPr>
              <a:t>Revelation</a:t>
            </a:r>
          </a:p>
          <a:p>
            <a:pPr algn="ctr" defTabSz="1219170" fontAlgn="base">
              <a:lnSpc>
                <a:spcPct val="150000"/>
              </a:lnSpc>
              <a:spcBef>
                <a:spcPct val="20000"/>
              </a:spcBef>
              <a:spcAft>
                <a:spcPct val="0"/>
              </a:spcAft>
              <a:buClr>
                <a:srgbClr val="4B2500"/>
              </a:buClr>
              <a:buSzPct val="70000"/>
              <a:defRPr/>
            </a:pPr>
            <a:r>
              <a:rPr lang="en-US" sz="6000" b="1" dirty="0">
                <a:solidFill>
                  <a:srgbClr val="FFFFE3"/>
                </a:solidFill>
                <a:effectLst>
                  <a:outerShdw blurRad="38100" dist="38100" dir="2700000" algn="tl">
                    <a:srgbClr val="000000"/>
                  </a:outerShdw>
                </a:effectLst>
                <a:latin typeface="Arial" charset="0"/>
                <a:cs typeface="Arial" charset="0"/>
              </a:rPr>
              <a:t>Chapter 12</a:t>
            </a:r>
          </a:p>
        </p:txBody>
      </p:sp>
    </p:spTree>
    <p:extLst>
      <p:ext uri="{BB962C8B-B14F-4D97-AF65-F5344CB8AC3E}">
        <p14:creationId xmlns:p14="http://schemas.microsoft.com/office/powerpoint/2010/main" val="36318674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540A491A-1CD3-12A8-FE78-B218096E3FBB}"/>
              </a:ext>
            </a:extLst>
          </p:cNvPr>
          <p:cNvSpPr>
            <a:spLocks noGrp="1"/>
          </p:cNvSpPr>
          <p:nvPr>
            <p:ph idx="1"/>
          </p:nvPr>
        </p:nvSpPr>
        <p:spPr>
          <a:xfrm>
            <a:off x="142874" y="111125"/>
            <a:ext cx="11915776" cy="6584950"/>
          </a:xfrm>
        </p:spPr>
        <p:txBody>
          <a:bodyPr>
            <a:noAutofit/>
          </a:bodyPr>
          <a:lstStyle/>
          <a:p>
            <a:pPr marL="0" indent="0">
              <a:buNone/>
            </a:pPr>
            <a:r>
              <a:rPr lang="en-US" sz="2050" b="1" u="sng" dirty="0">
                <a:solidFill>
                  <a:schemeClr val="accent1"/>
                </a:solidFill>
                <a:latin typeface="Arial" panose="020B0604020202020204" pitchFamily="34" charset="0"/>
                <a:cs typeface="Arial" panose="020B0604020202020204" pitchFamily="34" charset="0"/>
              </a:rPr>
              <a:t>Rev 2:7  </a:t>
            </a:r>
            <a:r>
              <a:rPr lang="en-US" sz="2050" b="1" dirty="0">
                <a:latin typeface="Arial" panose="020B0604020202020204" pitchFamily="34" charset="0"/>
                <a:cs typeface="Arial" panose="020B0604020202020204" pitchFamily="34" charset="0"/>
              </a:rPr>
              <a:t>“He who has an ear, let him hear what the Spirit says to the churches. To him who </a:t>
            </a:r>
            <a:r>
              <a:rPr lang="en-US" sz="2050" b="1" dirty="0">
                <a:solidFill>
                  <a:srgbClr val="FF0000"/>
                </a:solidFill>
                <a:latin typeface="Arial" panose="020B0604020202020204" pitchFamily="34" charset="0"/>
                <a:cs typeface="Arial" panose="020B0604020202020204" pitchFamily="34" charset="0"/>
              </a:rPr>
              <a:t>overcomes</a:t>
            </a:r>
            <a:r>
              <a:rPr lang="en-US" sz="2050" b="1" dirty="0">
                <a:latin typeface="Arial" panose="020B0604020202020204" pitchFamily="34" charset="0"/>
                <a:cs typeface="Arial" panose="020B0604020202020204" pitchFamily="34" charset="0"/>
              </a:rPr>
              <a:t> I will give to eat from the tree of life, which is in the midst of the Paradise of God.” </a:t>
            </a:r>
          </a:p>
          <a:p>
            <a:pPr marL="0" indent="0">
              <a:buNone/>
            </a:pPr>
            <a:r>
              <a:rPr lang="en-US" sz="2050" b="1" u="sng" dirty="0">
                <a:solidFill>
                  <a:schemeClr val="accent1"/>
                </a:solidFill>
                <a:latin typeface="Arial" panose="020B0604020202020204" pitchFamily="34" charset="0"/>
                <a:cs typeface="Arial" panose="020B0604020202020204" pitchFamily="34" charset="0"/>
              </a:rPr>
              <a:t>Rev 2:11 </a:t>
            </a:r>
            <a:r>
              <a:rPr lang="en-US" sz="2050" b="1" dirty="0">
                <a:latin typeface="Arial" panose="020B0604020202020204" pitchFamily="34" charset="0"/>
                <a:cs typeface="Arial" panose="020B0604020202020204" pitchFamily="34" charset="0"/>
              </a:rPr>
              <a:t>“He who has an ear, let him hear what the Spirit says to the churches. He who </a:t>
            </a:r>
            <a:r>
              <a:rPr lang="en-US" sz="2050" b="1" dirty="0">
                <a:solidFill>
                  <a:srgbClr val="FF0000"/>
                </a:solidFill>
                <a:latin typeface="Arial" panose="020B0604020202020204" pitchFamily="34" charset="0"/>
                <a:cs typeface="Arial" panose="020B0604020202020204" pitchFamily="34" charset="0"/>
              </a:rPr>
              <a:t>overcomes</a:t>
            </a:r>
            <a:r>
              <a:rPr lang="en-US" sz="2050" b="1" dirty="0">
                <a:latin typeface="Arial" panose="020B0604020202020204" pitchFamily="34" charset="0"/>
                <a:cs typeface="Arial" panose="020B0604020202020204" pitchFamily="34" charset="0"/>
              </a:rPr>
              <a:t> shall not be hurt by the second death.”</a:t>
            </a:r>
          </a:p>
          <a:p>
            <a:pPr marL="0" indent="0">
              <a:buNone/>
            </a:pPr>
            <a:r>
              <a:rPr lang="en-US" sz="2050" b="1" u="sng" dirty="0">
                <a:solidFill>
                  <a:schemeClr val="accent1"/>
                </a:solidFill>
                <a:latin typeface="Arial" panose="020B0604020202020204" pitchFamily="34" charset="0"/>
                <a:cs typeface="Arial" panose="020B0604020202020204" pitchFamily="34" charset="0"/>
              </a:rPr>
              <a:t>Rev 2:17 </a:t>
            </a:r>
            <a:r>
              <a:rPr lang="en-US" sz="2050" b="1" dirty="0">
                <a:latin typeface="Arial" panose="020B0604020202020204" pitchFamily="34" charset="0"/>
                <a:cs typeface="Arial" panose="020B0604020202020204" pitchFamily="34" charset="0"/>
              </a:rPr>
              <a:t>“He who has an ear, let him hear what the Spirit says to the churches. To him who </a:t>
            </a:r>
            <a:r>
              <a:rPr lang="en-US" sz="2050" b="1" dirty="0">
                <a:solidFill>
                  <a:srgbClr val="FF0000"/>
                </a:solidFill>
                <a:latin typeface="Arial" panose="020B0604020202020204" pitchFamily="34" charset="0"/>
                <a:cs typeface="Arial" panose="020B0604020202020204" pitchFamily="34" charset="0"/>
              </a:rPr>
              <a:t>overcomes</a:t>
            </a:r>
            <a:r>
              <a:rPr lang="en-US" sz="2050" b="1" dirty="0">
                <a:latin typeface="Arial" panose="020B0604020202020204" pitchFamily="34" charset="0"/>
                <a:cs typeface="Arial" panose="020B0604020202020204" pitchFamily="34" charset="0"/>
              </a:rPr>
              <a:t> I will give some of the hidden manna to eat. And I will give him a white stone, and on the stone a new name written which no one knows except him who receives it.”</a:t>
            </a:r>
          </a:p>
          <a:p>
            <a:pPr marL="0" indent="0">
              <a:buNone/>
            </a:pPr>
            <a:r>
              <a:rPr lang="en-US" sz="2050" b="1" u="sng" dirty="0">
                <a:solidFill>
                  <a:schemeClr val="accent1"/>
                </a:solidFill>
                <a:latin typeface="Arial" panose="020B0604020202020204" pitchFamily="34" charset="0"/>
                <a:cs typeface="Arial" panose="020B0604020202020204" pitchFamily="34" charset="0"/>
              </a:rPr>
              <a:t>Rev 2:26</a:t>
            </a:r>
            <a:r>
              <a:rPr lang="en-US" sz="2050" b="1" dirty="0">
                <a:solidFill>
                  <a:schemeClr val="accent1"/>
                </a:solidFill>
                <a:latin typeface="Arial" panose="020B0604020202020204" pitchFamily="34" charset="0"/>
                <a:cs typeface="Arial" panose="020B0604020202020204" pitchFamily="34" charset="0"/>
              </a:rPr>
              <a:t> </a:t>
            </a:r>
            <a:r>
              <a:rPr lang="en-US" sz="2050" b="1" dirty="0">
                <a:latin typeface="Arial" panose="020B0604020202020204" pitchFamily="34" charset="0"/>
                <a:cs typeface="Arial" panose="020B0604020202020204" pitchFamily="34" charset="0"/>
              </a:rPr>
              <a:t>“And he who </a:t>
            </a:r>
            <a:r>
              <a:rPr lang="en-US" sz="2050" b="1" dirty="0">
                <a:solidFill>
                  <a:srgbClr val="FF0000"/>
                </a:solidFill>
                <a:latin typeface="Arial" panose="020B0604020202020204" pitchFamily="34" charset="0"/>
                <a:cs typeface="Arial" panose="020B0604020202020204" pitchFamily="34" charset="0"/>
              </a:rPr>
              <a:t>overcomes</a:t>
            </a:r>
            <a:r>
              <a:rPr lang="en-US" sz="2050" b="1" dirty="0">
                <a:latin typeface="Arial" panose="020B0604020202020204" pitchFamily="34" charset="0"/>
                <a:cs typeface="Arial" panose="020B0604020202020204" pitchFamily="34" charset="0"/>
              </a:rPr>
              <a:t>, and keeps My works until the end, to him I will give power over the nations.”</a:t>
            </a:r>
          </a:p>
          <a:p>
            <a:pPr marL="0" indent="0">
              <a:buNone/>
            </a:pPr>
            <a:r>
              <a:rPr lang="en-US" sz="2050" b="1" u="sng" dirty="0">
                <a:solidFill>
                  <a:schemeClr val="accent1"/>
                </a:solidFill>
                <a:latin typeface="Arial" panose="020B0604020202020204" pitchFamily="34" charset="0"/>
                <a:cs typeface="Arial" panose="020B0604020202020204" pitchFamily="34" charset="0"/>
              </a:rPr>
              <a:t>Rev 3:5</a:t>
            </a:r>
            <a:r>
              <a:rPr lang="en-US" sz="2050" b="1" dirty="0">
                <a:solidFill>
                  <a:schemeClr val="accent1"/>
                </a:solidFill>
                <a:latin typeface="Arial" panose="020B0604020202020204" pitchFamily="34" charset="0"/>
                <a:cs typeface="Arial" panose="020B0604020202020204" pitchFamily="34" charset="0"/>
              </a:rPr>
              <a:t>  </a:t>
            </a:r>
            <a:r>
              <a:rPr lang="en-US" sz="2050" b="1" dirty="0">
                <a:latin typeface="Arial" panose="020B0604020202020204" pitchFamily="34" charset="0"/>
                <a:cs typeface="Arial" panose="020B0604020202020204" pitchFamily="34" charset="0"/>
              </a:rPr>
              <a:t>“He who </a:t>
            </a:r>
            <a:r>
              <a:rPr lang="en-US" sz="2050" b="1" dirty="0">
                <a:solidFill>
                  <a:srgbClr val="FF0000"/>
                </a:solidFill>
                <a:latin typeface="Arial" panose="020B0604020202020204" pitchFamily="34" charset="0"/>
                <a:cs typeface="Arial" panose="020B0604020202020204" pitchFamily="34" charset="0"/>
              </a:rPr>
              <a:t>overcomes</a:t>
            </a:r>
            <a:r>
              <a:rPr lang="en-US" sz="2050" b="1" dirty="0">
                <a:latin typeface="Arial" panose="020B0604020202020204" pitchFamily="34" charset="0"/>
                <a:cs typeface="Arial" panose="020B0604020202020204" pitchFamily="34" charset="0"/>
              </a:rPr>
              <a:t> shall be clothed in white garments, and I will not blot out his name from the Book of Life; but I will confess his name before My Father and before His angels.”</a:t>
            </a:r>
          </a:p>
          <a:p>
            <a:pPr marL="0" indent="0">
              <a:buNone/>
            </a:pPr>
            <a:r>
              <a:rPr lang="en-US" sz="2050" b="1" u="sng" dirty="0">
                <a:solidFill>
                  <a:schemeClr val="accent1"/>
                </a:solidFill>
                <a:latin typeface="Arial" panose="020B0604020202020204" pitchFamily="34" charset="0"/>
                <a:cs typeface="Arial" panose="020B0604020202020204" pitchFamily="34" charset="0"/>
              </a:rPr>
              <a:t>Rev 3:12 </a:t>
            </a:r>
            <a:r>
              <a:rPr lang="en-US" sz="2050" b="1" dirty="0">
                <a:latin typeface="Arial" panose="020B0604020202020204" pitchFamily="34" charset="0"/>
                <a:cs typeface="Arial" panose="020B0604020202020204" pitchFamily="34" charset="0"/>
              </a:rPr>
              <a:t>“He who </a:t>
            </a:r>
            <a:r>
              <a:rPr lang="en-US" sz="2050" b="1" dirty="0">
                <a:solidFill>
                  <a:srgbClr val="FF0000"/>
                </a:solidFill>
                <a:latin typeface="Arial" panose="020B0604020202020204" pitchFamily="34" charset="0"/>
                <a:cs typeface="Arial" panose="020B0604020202020204" pitchFamily="34" charset="0"/>
              </a:rPr>
              <a:t>overcomes</a:t>
            </a:r>
            <a:r>
              <a:rPr lang="en-US" sz="2050" b="1" dirty="0">
                <a:latin typeface="Arial" panose="020B0604020202020204" pitchFamily="34" charset="0"/>
                <a:cs typeface="Arial" panose="020B0604020202020204" pitchFamily="34" charset="0"/>
              </a:rPr>
              <a:t>, I will make him a pillar in the temple of My God, and he shall go out no more. I will write on him the name of My God and the name of the city of My God, the New Jerusalem, which comes down out of heaven from My God. And I will write on him My new name.”</a:t>
            </a:r>
          </a:p>
          <a:p>
            <a:pPr marL="0" indent="0">
              <a:buNone/>
            </a:pPr>
            <a:r>
              <a:rPr lang="en-US" sz="2050" b="1" u="sng" dirty="0">
                <a:solidFill>
                  <a:schemeClr val="accent1"/>
                </a:solidFill>
                <a:latin typeface="Arial" panose="020B0604020202020204" pitchFamily="34" charset="0"/>
                <a:cs typeface="Arial" panose="020B0604020202020204" pitchFamily="34" charset="0"/>
              </a:rPr>
              <a:t>Rev 3:21</a:t>
            </a:r>
            <a:r>
              <a:rPr lang="en-US" sz="2050" b="1" dirty="0">
                <a:solidFill>
                  <a:schemeClr val="accent1"/>
                </a:solidFill>
                <a:latin typeface="Arial" panose="020B0604020202020204" pitchFamily="34" charset="0"/>
                <a:cs typeface="Arial" panose="020B0604020202020204" pitchFamily="34" charset="0"/>
              </a:rPr>
              <a:t> </a:t>
            </a:r>
            <a:r>
              <a:rPr lang="en-US" sz="2050" b="1" dirty="0">
                <a:latin typeface="Arial" panose="020B0604020202020204" pitchFamily="34" charset="0"/>
                <a:cs typeface="Arial" panose="020B0604020202020204" pitchFamily="34" charset="0"/>
              </a:rPr>
              <a:t>“To him who </a:t>
            </a:r>
            <a:r>
              <a:rPr lang="en-US" sz="2050" b="1" dirty="0">
                <a:solidFill>
                  <a:srgbClr val="FF0000"/>
                </a:solidFill>
                <a:latin typeface="Arial" panose="020B0604020202020204" pitchFamily="34" charset="0"/>
                <a:cs typeface="Arial" panose="020B0604020202020204" pitchFamily="34" charset="0"/>
              </a:rPr>
              <a:t>overcomes</a:t>
            </a:r>
            <a:r>
              <a:rPr lang="en-US" sz="2050" b="1" dirty="0">
                <a:latin typeface="Arial" panose="020B0604020202020204" pitchFamily="34" charset="0"/>
                <a:cs typeface="Arial" panose="020B0604020202020204" pitchFamily="34" charset="0"/>
              </a:rPr>
              <a:t> I will grant to sit with Me on My throne, as I also overcame and sat down with My Father on His throne.”</a:t>
            </a:r>
          </a:p>
          <a:p>
            <a:pPr marL="0" indent="0">
              <a:buNone/>
            </a:pPr>
            <a:r>
              <a:rPr lang="en-US" sz="2050" b="1" u="sng" dirty="0">
                <a:solidFill>
                  <a:schemeClr val="accent1"/>
                </a:solidFill>
                <a:latin typeface="Arial" panose="020B0604020202020204" pitchFamily="34" charset="0"/>
                <a:cs typeface="Arial" panose="020B0604020202020204" pitchFamily="34" charset="0"/>
              </a:rPr>
              <a:t>Rev 21:7</a:t>
            </a:r>
            <a:r>
              <a:rPr lang="en-US" sz="2050" b="1" dirty="0">
                <a:solidFill>
                  <a:schemeClr val="accent1"/>
                </a:solidFill>
                <a:latin typeface="Arial" panose="020B0604020202020204" pitchFamily="34" charset="0"/>
                <a:cs typeface="Arial" panose="020B0604020202020204" pitchFamily="34" charset="0"/>
              </a:rPr>
              <a:t> </a:t>
            </a:r>
            <a:r>
              <a:rPr lang="en-US" sz="2050" b="1" dirty="0">
                <a:latin typeface="Arial" panose="020B0604020202020204" pitchFamily="34" charset="0"/>
                <a:cs typeface="Arial" panose="020B0604020202020204" pitchFamily="34" charset="0"/>
              </a:rPr>
              <a:t>“He who </a:t>
            </a:r>
            <a:r>
              <a:rPr lang="en-US" sz="2050" b="1" dirty="0">
                <a:solidFill>
                  <a:srgbClr val="FF0000"/>
                </a:solidFill>
                <a:latin typeface="Arial" panose="020B0604020202020204" pitchFamily="34" charset="0"/>
                <a:cs typeface="Arial" panose="020B0604020202020204" pitchFamily="34" charset="0"/>
              </a:rPr>
              <a:t>overcomes</a:t>
            </a:r>
            <a:r>
              <a:rPr lang="en-US" sz="2050" b="1" dirty="0">
                <a:latin typeface="Arial" panose="020B0604020202020204" pitchFamily="34" charset="0"/>
                <a:cs typeface="Arial" panose="020B0604020202020204" pitchFamily="34" charset="0"/>
              </a:rPr>
              <a:t> shall inherit all things, and I will be his God and he shall be My son.” </a:t>
            </a:r>
          </a:p>
        </p:txBody>
      </p:sp>
    </p:spTree>
    <p:extLst>
      <p:ext uri="{BB962C8B-B14F-4D97-AF65-F5344CB8AC3E}">
        <p14:creationId xmlns:p14="http://schemas.microsoft.com/office/powerpoint/2010/main" val="1903950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E2308B0-C2D2-EFF7-7EC9-F5B292450437}"/>
              </a:ext>
            </a:extLst>
          </p:cNvPr>
          <p:cNvSpPr txBox="1"/>
          <p:nvPr/>
        </p:nvSpPr>
        <p:spPr>
          <a:xfrm>
            <a:off x="314325" y="590550"/>
            <a:ext cx="11258549" cy="2522998"/>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3600" b="1" i="1" u="none" strike="noStrike" kern="1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Calibri" panose="020F0502020204030204" pitchFamily="34" charset="0"/>
                <a:cs typeface="Arial" panose="020B0604020202020204" pitchFamily="34" charset="0"/>
              </a:rPr>
              <a:t>“Now a great </a:t>
            </a:r>
            <a:r>
              <a:rPr kumimoji="0" lang="en-US" sz="3600" b="1" i="1" u="none" strike="noStrike" kern="100" cap="none" spc="0" normalizeH="0" baseline="0" noProof="0" dirty="0">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Calibri" panose="020F0502020204030204" pitchFamily="34" charset="0"/>
                <a:cs typeface="Arial" panose="020B0604020202020204" pitchFamily="34" charset="0"/>
              </a:rPr>
              <a:t>sign</a:t>
            </a:r>
            <a:r>
              <a:rPr kumimoji="0" lang="en-US" sz="3600" b="1" i="1" u="none" strike="noStrike" kern="1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Calibri" panose="020F0502020204030204" pitchFamily="34" charset="0"/>
                <a:cs typeface="Arial" panose="020B0604020202020204" pitchFamily="34" charset="0"/>
              </a:rPr>
              <a:t> appeared in heaven: a woman clothed with the sun, with the moon under her feet, and on her head a garland of twelve stars.”     </a:t>
            </a:r>
          </a:p>
          <a:p>
            <a:pPr marL="0" marR="0" lvl="0" indent="0" algn="l" defTabSz="914400" rtl="0" eaLnBrk="1" fontAlgn="auto" latinLnBrk="0" hangingPunct="1">
              <a:lnSpc>
                <a:spcPct val="107000"/>
              </a:lnSpc>
              <a:spcBef>
                <a:spcPts val="0"/>
              </a:spcBef>
              <a:spcAft>
                <a:spcPts val="800"/>
              </a:spcAft>
              <a:buClrTx/>
              <a:buSzTx/>
              <a:buFontTx/>
              <a:buNone/>
              <a:tabLst/>
              <a:defRPr/>
            </a:pPr>
            <a:r>
              <a:rPr lang="en-US" sz="3600" b="1" i="1" kern="100" dirty="0">
                <a:solidFill>
                  <a:prstClr val="black"/>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										</a:t>
            </a:r>
            <a:r>
              <a:rPr kumimoji="0" lang="en-US" sz="2000" b="1" i="0" u="none" strike="noStrike" kern="1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Calibri" panose="020F0502020204030204" pitchFamily="34" charset="0"/>
                <a:cs typeface="Arial" panose="020B0604020202020204" pitchFamily="34" charset="0"/>
              </a:rPr>
              <a:t>Revelation 12:1</a:t>
            </a:r>
            <a:endParaRPr kumimoji="0" lang="en-US" sz="4000" b="1" i="1"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0598931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B7CAB7D-8E66-BE14-809E-8434F7E908C2}"/>
              </a:ext>
            </a:extLst>
          </p:cNvPr>
          <p:cNvSpPr txBox="1"/>
          <p:nvPr/>
        </p:nvSpPr>
        <p:spPr>
          <a:xfrm>
            <a:off x="223837" y="646516"/>
            <a:ext cx="11744325" cy="5977149"/>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3600" b="1" i="1" u="none" strike="noStrike" kern="1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Calibri" panose="020F0502020204030204" pitchFamily="34" charset="0"/>
                <a:cs typeface="Arial" panose="020B0604020202020204" pitchFamily="34" charset="0"/>
              </a:rPr>
              <a:t>“Then being with child, she cried out in labor and in pain to give birth ... And </a:t>
            </a:r>
            <a:r>
              <a:rPr lang="en-US" sz="3600" b="1" i="1" kern="100" dirty="0">
                <a:solidFill>
                  <a:prstClr val="black"/>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the dragon stood before the woman who was ready to give birth, to devour her Child as soon as it was born.  </a:t>
            </a:r>
            <a:r>
              <a:rPr kumimoji="0" lang="en-US" sz="3600" b="1" i="1" u="none" strike="noStrike" kern="1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Calibri" panose="020F0502020204030204" pitchFamily="34" charset="0"/>
                <a:cs typeface="Arial" panose="020B0604020202020204" pitchFamily="34" charset="0"/>
              </a:rPr>
              <a:t>She bore a male Child who was to rule all nations with a rod of iron. And her Child was caught up to God and His throne. Then the woman fled into the wilderness, where she has a place prepared by God, that they should feed her there one thousand two hundred and sixty days.”								   		 </a:t>
            </a:r>
            <a:r>
              <a:rPr kumimoji="0" lang="en-US" sz="2000" b="1" i="0" u="none" strike="noStrike" kern="1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Calibri" panose="020F0502020204030204" pitchFamily="34" charset="0"/>
                <a:cs typeface="Arial" panose="020B0604020202020204" pitchFamily="34" charset="0"/>
              </a:rPr>
              <a:t>Revelation 12:2 &amp; 4b-6</a:t>
            </a:r>
            <a:endParaRPr kumimoji="0" lang="en-US" sz="4000" b="1" i="1"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6085197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B7CAB7D-8E66-BE14-809E-8434F7E908C2}"/>
              </a:ext>
            </a:extLst>
          </p:cNvPr>
          <p:cNvSpPr txBox="1"/>
          <p:nvPr/>
        </p:nvSpPr>
        <p:spPr>
          <a:xfrm>
            <a:off x="223837" y="646516"/>
            <a:ext cx="11744325" cy="5977149"/>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3600" b="1" i="1" u="none" strike="noStrike" kern="1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Calibri" panose="020F0502020204030204" pitchFamily="34" charset="0"/>
                <a:cs typeface="Arial" panose="020B0604020202020204" pitchFamily="34" charset="0"/>
              </a:rPr>
              <a:t>“Then being with child, she cried out in labor and in pain to give birth ... </a:t>
            </a:r>
            <a:r>
              <a:rPr kumimoji="0" lang="en-US" sz="3600" b="1" i="1" u="none" strike="noStrike" kern="100" cap="none" spc="0" normalizeH="0" baseline="0" noProof="0" dirty="0">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Calibri" panose="020F0502020204030204" pitchFamily="34" charset="0"/>
                <a:cs typeface="Arial" panose="020B0604020202020204" pitchFamily="34" charset="0"/>
              </a:rPr>
              <a:t>And </a:t>
            </a:r>
            <a:r>
              <a:rPr lang="en-US" sz="3600" b="1" i="1" kern="100" dirty="0">
                <a:solidFill>
                  <a:srgbClr val="FF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the dragon stood before the woman who was ready to give birth, to devour her Child as soon as it was born.  </a:t>
            </a:r>
            <a:r>
              <a:rPr kumimoji="0" lang="en-US" sz="3600" b="1" i="1" u="none" strike="noStrike" kern="100" cap="none" spc="0" normalizeH="0" baseline="0" noProof="0" dirty="0">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Calibri" panose="020F0502020204030204" pitchFamily="34" charset="0"/>
                <a:cs typeface="Arial" panose="020B0604020202020204" pitchFamily="34" charset="0"/>
              </a:rPr>
              <a:t>She bore a male Child </a:t>
            </a:r>
            <a:r>
              <a:rPr kumimoji="0" lang="en-US" sz="3600" b="1" i="1" u="none" strike="noStrike" kern="100" cap="none" spc="0" normalizeH="0" baseline="0" noProof="0" dirty="0">
                <a:ln>
                  <a:noFill/>
                </a:ln>
                <a:solidFill>
                  <a:schemeClr val="accent6"/>
                </a:solidFill>
                <a:effectLst>
                  <a:outerShdw blurRad="38100" dist="38100" dir="2700000" algn="tl">
                    <a:srgbClr val="000000">
                      <a:alpha val="43137"/>
                    </a:srgbClr>
                  </a:outerShdw>
                </a:effectLst>
                <a:uLnTx/>
                <a:uFillTx/>
                <a:latin typeface="Arial" panose="020B0604020202020204" pitchFamily="34" charset="0"/>
                <a:ea typeface="Calibri" panose="020F0502020204030204" pitchFamily="34" charset="0"/>
                <a:cs typeface="Arial" panose="020B0604020202020204" pitchFamily="34" charset="0"/>
              </a:rPr>
              <a:t>who was to rule all nations with a rod of iron</a:t>
            </a:r>
            <a:r>
              <a:rPr kumimoji="0" lang="en-US" sz="3600" b="1" i="1" u="none" strike="noStrike" kern="1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3600" b="1" i="1" u="none" strike="noStrike" kern="100" cap="none" spc="0" normalizeH="0" baseline="0" noProof="0" dirty="0">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Calibri" panose="020F0502020204030204" pitchFamily="34" charset="0"/>
                <a:cs typeface="Arial" panose="020B0604020202020204" pitchFamily="34" charset="0"/>
              </a:rPr>
              <a:t>And her Child was caught up to God and His throne</a:t>
            </a:r>
            <a:r>
              <a:rPr kumimoji="0" lang="en-US" sz="3600" b="1" i="1" u="none" strike="noStrike" kern="1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3600" b="1" i="1" u="none" strike="noStrike" kern="100" cap="none" spc="0" normalizeH="0" baseline="0" noProof="0" dirty="0">
                <a:ln>
                  <a:noFill/>
                </a:ln>
                <a:solidFill>
                  <a:srgbClr val="FF9900"/>
                </a:solidFill>
                <a:effectLst>
                  <a:outerShdw blurRad="38100" dist="38100" dir="2700000" algn="tl">
                    <a:srgbClr val="000000">
                      <a:alpha val="43137"/>
                    </a:srgbClr>
                  </a:outerShdw>
                </a:effectLst>
                <a:uLnTx/>
                <a:uFillTx/>
                <a:latin typeface="Arial" panose="020B0604020202020204" pitchFamily="34" charset="0"/>
                <a:ea typeface="Calibri" panose="020F0502020204030204" pitchFamily="34" charset="0"/>
                <a:cs typeface="Arial" panose="020B0604020202020204" pitchFamily="34" charset="0"/>
              </a:rPr>
              <a:t>Then the woman fled into the wilderness, where she has a place prepared by God, that they should feed her there one thousand two hundred and sixty days</a:t>
            </a:r>
            <a:r>
              <a:rPr kumimoji="0" lang="en-US" sz="3600" b="1" i="1" u="none" strike="noStrike" kern="1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3200" b="1" u="none" strike="noStrike" kern="100" cap="none" spc="0" normalizeH="0" baseline="0" noProof="0" dirty="0">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Calibri" panose="020F0502020204030204" pitchFamily="34" charset="0"/>
                <a:cs typeface="Arial" panose="020B0604020202020204" pitchFamily="34" charset="0"/>
              </a:rPr>
              <a:t>History	</a:t>
            </a:r>
            <a:r>
              <a:rPr kumimoji="0" lang="en-US" sz="3200" b="1" u="none" strike="noStrike" kern="100" cap="none" spc="0" normalizeH="0" baseline="0" noProof="0" dirty="0">
                <a:ln>
                  <a:noFill/>
                </a:ln>
                <a:solidFill>
                  <a:srgbClr val="00B050"/>
                </a:solidFill>
                <a:effectLst>
                  <a:outerShdw blurRad="38100" dist="38100" dir="2700000" algn="tl">
                    <a:srgbClr val="000000">
                      <a:alpha val="43137"/>
                    </a:srgbClr>
                  </a:outerShdw>
                </a:effectLst>
                <a:uLnTx/>
                <a:uFillTx/>
                <a:latin typeface="Arial" panose="020B0604020202020204" pitchFamily="34" charset="0"/>
                <a:ea typeface="Calibri" panose="020F0502020204030204" pitchFamily="34" charset="0"/>
                <a:cs typeface="Arial" panose="020B0604020202020204" pitchFamily="34" charset="0"/>
              </a:rPr>
              <a:t>Future	</a:t>
            </a:r>
            <a:r>
              <a:rPr kumimoji="0" lang="en-US" sz="3200" b="1" u="none" strike="noStrike" kern="100" cap="none" spc="0" normalizeH="0" baseline="0" noProof="0" dirty="0">
                <a:ln>
                  <a:noFill/>
                </a:ln>
                <a:solidFill>
                  <a:srgbClr val="FF9900"/>
                </a:solidFill>
                <a:effectLst>
                  <a:outerShdw blurRad="38100" dist="38100" dir="2700000" algn="tl">
                    <a:srgbClr val="000000">
                      <a:alpha val="43137"/>
                    </a:srgbClr>
                  </a:outerShdw>
                </a:effectLst>
                <a:uLnTx/>
                <a:uFillTx/>
                <a:latin typeface="Arial" panose="020B0604020202020204" pitchFamily="34" charset="0"/>
                <a:ea typeface="Calibri" panose="020F0502020204030204" pitchFamily="34" charset="0"/>
                <a:cs typeface="Arial" panose="020B0604020202020204" pitchFamily="34" charset="0"/>
              </a:rPr>
              <a:t>Both</a:t>
            </a:r>
            <a:r>
              <a:rPr kumimoji="0" lang="en-US" sz="3200" b="1" u="none" strike="noStrike" kern="1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3600" b="1" i="1" u="none" strike="noStrike" kern="1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000" b="1" i="0" u="none" strike="noStrike" kern="1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Calibri" panose="020F0502020204030204" pitchFamily="34" charset="0"/>
                <a:cs typeface="Arial" panose="020B0604020202020204" pitchFamily="34" charset="0"/>
              </a:rPr>
              <a:t>Revelation 12:2 &amp; 4b-6</a:t>
            </a:r>
            <a:endParaRPr kumimoji="0" lang="en-US" sz="4000" b="1" i="1"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sp>
        <p:nvSpPr>
          <p:cNvPr id="3" name="Rectangle 2">
            <a:extLst>
              <a:ext uri="{FF2B5EF4-FFF2-40B4-BE49-F238E27FC236}">
                <a16:creationId xmlns:a16="http://schemas.microsoft.com/office/drawing/2014/main" id="{815C7E65-8A0D-E4C4-4C8B-65787B3FA070}"/>
              </a:ext>
            </a:extLst>
          </p:cNvPr>
          <p:cNvSpPr/>
          <p:nvPr/>
        </p:nvSpPr>
        <p:spPr>
          <a:xfrm>
            <a:off x="1104900" y="6010275"/>
            <a:ext cx="4914900" cy="523875"/>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72492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E2308B0-C2D2-EFF7-7EC9-F5B292450437}"/>
              </a:ext>
            </a:extLst>
          </p:cNvPr>
          <p:cNvSpPr txBox="1"/>
          <p:nvPr/>
        </p:nvSpPr>
        <p:spPr>
          <a:xfrm>
            <a:off x="388143" y="311021"/>
            <a:ext cx="11508582" cy="3013197"/>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3600" b="1" i="1" kern="100" dirty="0">
                <a:solidFill>
                  <a:prstClr val="black"/>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a:t>
            </a:r>
            <a:r>
              <a:rPr kumimoji="0" lang="en-US" sz="3600" b="1" i="1" u="none" strike="noStrike" kern="1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Calibri" panose="020F0502020204030204" pitchFamily="34" charset="0"/>
                <a:cs typeface="Arial" panose="020B0604020202020204" pitchFamily="34" charset="0"/>
              </a:rPr>
              <a:t>And </a:t>
            </a:r>
            <a:r>
              <a:rPr kumimoji="0" lang="en-US" sz="3600" b="1" i="1" u="none" strike="noStrike" kern="100" cap="none" spc="0" normalizeH="0" baseline="0" noProof="0" dirty="0">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Calibri" panose="020F0502020204030204" pitchFamily="34" charset="0"/>
                <a:cs typeface="Arial" panose="020B0604020202020204" pitchFamily="34" charset="0"/>
              </a:rPr>
              <a:t>another sign </a:t>
            </a:r>
            <a:r>
              <a:rPr kumimoji="0" lang="en-US" sz="3600" b="1" i="1" u="none" strike="noStrike" kern="1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Calibri" panose="020F0502020204030204" pitchFamily="34" charset="0"/>
                <a:cs typeface="Arial" panose="020B0604020202020204" pitchFamily="34" charset="0"/>
              </a:rPr>
              <a:t>appeared in heaven: behold, a great, fiery </a:t>
            </a:r>
            <a:r>
              <a:rPr kumimoji="0" lang="en-US" sz="3600" b="1" i="1" u="none" strike="noStrike" kern="100" cap="none" spc="0" normalizeH="0" baseline="0" noProof="0" dirty="0">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Calibri" panose="020F0502020204030204" pitchFamily="34" charset="0"/>
                <a:cs typeface="Arial" panose="020B0604020202020204" pitchFamily="34" charset="0"/>
              </a:rPr>
              <a:t>red dragon </a:t>
            </a:r>
            <a:r>
              <a:rPr kumimoji="0" lang="en-US" sz="3600" b="1" i="1" u="none" strike="noStrike" kern="100" cap="none" spc="0" normalizeH="0" baseline="0" noProof="0" dirty="0">
                <a:ln>
                  <a:noFill/>
                </a:ln>
                <a:effectLst>
                  <a:outerShdw blurRad="38100" dist="38100" dir="2700000" algn="tl">
                    <a:srgbClr val="000000">
                      <a:alpha val="43137"/>
                    </a:srgbClr>
                  </a:outerShdw>
                </a:effectLst>
                <a:uLnTx/>
                <a:uFillTx/>
                <a:latin typeface="Arial" panose="020B0604020202020204" pitchFamily="34" charset="0"/>
                <a:ea typeface="Calibri" panose="020F0502020204030204" pitchFamily="34" charset="0"/>
                <a:cs typeface="Arial" panose="020B0604020202020204" pitchFamily="34" charset="0"/>
              </a:rPr>
              <a:t>having seven heads and ten horns, and seven diadems on </a:t>
            </a:r>
            <a:r>
              <a:rPr kumimoji="0" lang="en-US" sz="3600" b="1" i="1" u="none" strike="noStrike" kern="1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Calibri" panose="020F0502020204030204" pitchFamily="34" charset="0"/>
                <a:cs typeface="Arial" panose="020B0604020202020204" pitchFamily="34" charset="0"/>
              </a:rPr>
              <a:t>his heads.  His tail drew a third of the stars of heaven and threw them to the earth…”						</a:t>
            </a:r>
            <a:r>
              <a:rPr kumimoji="0" lang="en-US" sz="2000" b="1" i="0" u="none" strike="noStrike" kern="1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Calibri" panose="020F0502020204030204" pitchFamily="34" charset="0"/>
                <a:cs typeface="Arial" panose="020B0604020202020204" pitchFamily="34" charset="0"/>
              </a:rPr>
              <a:t>Revelation 12:3-4a</a:t>
            </a:r>
            <a:endParaRPr kumimoji="0" lang="en-US" sz="4000" b="1" i="1"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0396739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E2308B0-C2D2-EFF7-7EC9-F5B292450437}"/>
              </a:ext>
            </a:extLst>
          </p:cNvPr>
          <p:cNvSpPr txBox="1"/>
          <p:nvPr/>
        </p:nvSpPr>
        <p:spPr>
          <a:xfrm>
            <a:off x="388143" y="311021"/>
            <a:ext cx="11508582" cy="3013197"/>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3600" b="1" i="1" kern="100" dirty="0">
                <a:solidFill>
                  <a:prstClr val="black"/>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a:t>
            </a:r>
            <a:r>
              <a:rPr kumimoji="0" lang="en-US" sz="3600" b="1" i="1" u="none" strike="noStrike" kern="1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Calibri" panose="020F0502020204030204" pitchFamily="34" charset="0"/>
                <a:cs typeface="Arial" panose="020B0604020202020204" pitchFamily="34" charset="0"/>
              </a:rPr>
              <a:t>And </a:t>
            </a:r>
            <a:r>
              <a:rPr kumimoji="0" lang="en-US" sz="3600" b="1" i="1" u="none" strike="noStrike" kern="100" cap="none" spc="0" normalizeH="0" baseline="0" noProof="0" dirty="0">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Calibri" panose="020F0502020204030204" pitchFamily="34" charset="0"/>
                <a:cs typeface="Arial" panose="020B0604020202020204" pitchFamily="34" charset="0"/>
              </a:rPr>
              <a:t>another sign </a:t>
            </a:r>
            <a:r>
              <a:rPr kumimoji="0" lang="en-US" sz="3600" b="1" i="1" u="none" strike="noStrike" kern="1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Calibri" panose="020F0502020204030204" pitchFamily="34" charset="0"/>
                <a:cs typeface="Arial" panose="020B0604020202020204" pitchFamily="34" charset="0"/>
              </a:rPr>
              <a:t>appeared in heaven: behold, a great, fiery </a:t>
            </a:r>
            <a:r>
              <a:rPr kumimoji="0" lang="en-US" sz="3600" b="1" i="1" u="none" strike="noStrike" kern="100" cap="none" spc="0" normalizeH="0" baseline="0" noProof="0" dirty="0">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Calibri" panose="020F0502020204030204" pitchFamily="34" charset="0"/>
                <a:cs typeface="Arial" panose="020B0604020202020204" pitchFamily="34" charset="0"/>
              </a:rPr>
              <a:t>red dragon </a:t>
            </a:r>
            <a:r>
              <a:rPr kumimoji="0" lang="en-US" sz="3600" b="1" i="1" u="none" strike="noStrike" kern="100" cap="none" spc="0" normalizeH="0" baseline="0" noProof="0" dirty="0">
                <a:ln>
                  <a:noFill/>
                </a:ln>
                <a:effectLst>
                  <a:outerShdw blurRad="38100" dist="38100" dir="2700000" algn="tl">
                    <a:srgbClr val="000000">
                      <a:alpha val="43137"/>
                    </a:srgbClr>
                  </a:outerShdw>
                </a:effectLst>
                <a:uLnTx/>
                <a:uFillTx/>
                <a:latin typeface="Arial" panose="020B0604020202020204" pitchFamily="34" charset="0"/>
                <a:ea typeface="Calibri" panose="020F0502020204030204" pitchFamily="34" charset="0"/>
                <a:cs typeface="Arial" panose="020B0604020202020204" pitchFamily="34" charset="0"/>
              </a:rPr>
              <a:t>having seven heads and ten horns, and seven diadems on </a:t>
            </a:r>
            <a:r>
              <a:rPr kumimoji="0" lang="en-US" sz="3600" b="1" i="1" u="none" strike="noStrike" kern="1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Calibri" panose="020F0502020204030204" pitchFamily="34" charset="0"/>
                <a:cs typeface="Arial" panose="020B0604020202020204" pitchFamily="34" charset="0"/>
              </a:rPr>
              <a:t>his heads.  His tail drew a third of the stars of heaven and threw them to the earth…”						</a:t>
            </a:r>
            <a:r>
              <a:rPr kumimoji="0" lang="en-US" sz="2000" b="1" i="0" u="none" strike="noStrike" kern="1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Calibri" panose="020F0502020204030204" pitchFamily="34" charset="0"/>
                <a:cs typeface="Arial" panose="020B0604020202020204" pitchFamily="34" charset="0"/>
              </a:rPr>
              <a:t>Revelation 12:3-4a</a:t>
            </a:r>
            <a:endParaRPr kumimoji="0" lang="en-US" sz="4000" b="1" i="1"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sp>
        <p:nvSpPr>
          <p:cNvPr id="4" name="TextBox 3">
            <a:extLst>
              <a:ext uri="{FF2B5EF4-FFF2-40B4-BE49-F238E27FC236}">
                <a16:creationId xmlns:a16="http://schemas.microsoft.com/office/drawing/2014/main" id="{09BC2852-54A3-5EE6-2DFA-5C1C78622B64}"/>
              </a:ext>
            </a:extLst>
          </p:cNvPr>
          <p:cNvSpPr txBox="1"/>
          <p:nvPr/>
        </p:nvSpPr>
        <p:spPr>
          <a:xfrm>
            <a:off x="388143" y="4410075"/>
            <a:ext cx="11346657" cy="1754326"/>
          </a:xfrm>
          <a:prstGeom prst="rect">
            <a:avLst/>
          </a:prstGeom>
          <a:noFill/>
        </p:spPr>
        <p:txBody>
          <a:bodyPr wrap="square">
            <a:spAutoFit/>
          </a:bodyPr>
          <a:lstStyle/>
          <a:p>
            <a:r>
              <a:rPr lang="en-US" sz="3600" b="1" i="1"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“So the </a:t>
            </a:r>
            <a:r>
              <a:rPr lang="en-US" sz="3600" b="1" i="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great dragon </a:t>
            </a:r>
            <a:r>
              <a:rPr lang="en-US" sz="3600" b="1" i="1"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was cast out, that serpent of old, called the </a:t>
            </a:r>
            <a:r>
              <a:rPr lang="en-US" sz="3600" b="1" i="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Devil </a:t>
            </a:r>
            <a:r>
              <a:rPr lang="en-US" sz="3600" b="1" i="1"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and </a:t>
            </a:r>
            <a:r>
              <a:rPr lang="en-US" sz="3600" b="1" i="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Satan</a:t>
            </a:r>
            <a:r>
              <a:rPr lang="en-US" sz="3600" b="1" i="1"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who deceives the whole world…”		</a:t>
            </a:r>
            <a:r>
              <a:rPr kumimoji="0" lang="en-US" sz="2000" b="1" i="0" u="none" strike="noStrike" kern="1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Calibri" panose="020F0502020204030204" pitchFamily="34" charset="0"/>
                <a:cs typeface="Arial" panose="020B0604020202020204" pitchFamily="34" charset="0"/>
              </a:rPr>
              <a:t> 				Revelation 12:9a</a:t>
            </a:r>
            <a:endParaRPr lang="en-US" sz="36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77743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52C9D-5280-A97D-0F41-DAC9F4716581}"/>
              </a:ext>
            </a:extLst>
          </p:cNvPr>
          <p:cNvSpPr>
            <a:spLocks noGrp="1"/>
          </p:cNvSpPr>
          <p:nvPr>
            <p:ph type="title"/>
          </p:nvPr>
        </p:nvSpPr>
        <p:spPr>
          <a:xfrm>
            <a:off x="723899" y="311151"/>
            <a:ext cx="11001376" cy="6378408"/>
          </a:xfrm>
        </p:spPr>
        <p:txBody>
          <a:bodyPr anchor="t">
            <a:normAutofit/>
          </a:bodyPr>
          <a:lstStyle/>
          <a:p>
            <a:r>
              <a:rPr lang="en-US" sz="4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Lucifer’s Fall</a:t>
            </a:r>
            <a:br>
              <a:rPr lang="en-US" sz="4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br>
              <a:rPr lang="en-US" sz="1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6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Step 1: 	</a:t>
            </a:r>
            <a:r>
              <a:rPr lang="en-US" sz="3600" b="1" dirty="0">
                <a:solidFill>
                  <a:schemeClr val="bg1"/>
                </a:solidFill>
                <a:latin typeface="Arial" panose="020B0604020202020204" pitchFamily="34" charset="0"/>
                <a:cs typeface="Arial" panose="020B0604020202020204" pitchFamily="34" charset="0"/>
              </a:rPr>
              <a:t>Lost  Heavenly Authority     	    </a:t>
            </a:r>
            <a:r>
              <a:rPr lang="en-US" sz="1800" b="1" dirty="0">
                <a:solidFill>
                  <a:schemeClr val="bg1"/>
                </a:solidFill>
                <a:latin typeface="Arial" panose="020B0604020202020204" pitchFamily="34" charset="0"/>
                <a:cs typeface="Arial" panose="020B0604020202020204" pitchFamily="34" charset="0"/>
              </a:rPr>
              <a:t>Isaiah 14:12-19</a:t>
            </a:r>
            <a:br>
              <a:rPr lang="en-US" sz="4000" b="1" dirty="0">
                <a:solidFill>
                  <a:schemeClr val="bg1"/>
                </a:solidFill>
                <a:latin typeface="Arial" panose="020B0604020202020204" pitchFamily="34" charset="0"/>
                <a:cs typeface="Arial" panose="020B0604020202020204" pitchFamily="34" charset="0"/>
              </a:rPr>
            </a:br>
            <a:r>
              <a:rPr lang="en-US" sz="1800" b="1" dirty="0">
                <a:solidFill>
                  <a:schemeClr val="bg1"/>
                </a:solidFill>
                <a:latin typeface="Arial" panose="020B0604020202020204" pitchFamily="34" charset="0"/>
                <a:cs typeface="Arial" panose="020B0604020202020204" pitchFamily="34" charset="0"/>
              </a:rPr>
              <a:t> </a:t>
            </a:r>
            <a:r>
              <a:rPr lang="en-US" sz="4000" b="1" dirty="0">
                <a:solidFill>
                  <a:schemeClr val="bg1"/>
                </a:solidFill>
                <a:latin typeface="Arial" panose="020B0604020202020204" pitchFamily="34" charset="0"/>
                <a:cs typeface="Arial" panose="020B0604020202020204" pitchFamily="34" charset="0"/>
              </a:rPr>
              <a:t>			</a:t>
            </a:r>
            <a:r>
              <a:rPr lang="en-US" sz="3600" b="1" dirty="0">
                <a:solidFill>
                  <a:schemeClr val="bg1"/>
                </a:solidFill>
                <a:latin typeface="Arial" panose="020B0604020202020204" pitchFamily="34" charset="0"/>
                <a:cs typeface="Arial" panose="020B0604020202020204" pitchFamily="34" charset="0"/>
              </a:rPr>
              <a:t>Kept Access to Throne	</a:t>
            </a:r>
            <a:r>
              <a:rPr lang="en-US" sz="1800" b="1" dirty="0">
                <a:solidFill>
                  <a:schemeClr val="bg1"/>
                </a:solidFill>
                <a:latin typeface="Arial" panose="020B0604020202020204" pitchFamily="34" charset="0"/>
                <a:cs typeface="Arial" panose="020B0604020202020204" pitchFamily="34" charset="0"/>
              </a:rPr>
              <a:t>        Rev 12:10</a:t>
            </a:r>
            <a:br>
              <a:rPr lang="en-US" sz="3600" b="1" dirty="0">
                <a:solidFill>
                  <a:schemeClr val="bg1"/>
                </a:solidFill>
                <a:latin typeface="Arial" panose="020B0604020202020204" pitchFamily="34" charset="0"/>
                <a:cs typeface="Arial" panose="020B0604020202020204" pitchFamily="34" charset="0"/>
              </a:rPr>
            </a:br>
            <a:r>
              <a:rPr lang="en-US" sz="3600" b="1" dirty="0">
                <a:solidFill>
                  <a:schemeClr val="bg1"/>
                </a:solidFill>
                <a:latin typeface="Arial" panose="020B0604020202020204" pitchFamily="34" charset="0"/>
                <a:cs typeface="Arial" panose="020B0604020202020204" pitchFamily="34" charset="0"/>
              </a:rPr>
              <a:t>			Gained Access to Earth  </a:t>
            </a:r>
            <a:r>
              <a:rPr lang="en-US" sz="1800" b="1" dirty="0">
                <a:solidFill>
                  <a:schemeClr val="bg1"/>
                </a:solidFill>
                <a:latin typeface="Arial" panose="020B0604020202020204" pitchFamily="34" charset="0"/>
                <a:cs typeface="Arial" panose="020B0604020202020204" pitchFamily="34" charset="0"/>
              </a:rPr>
              <a:t>	        Job 1:6-7</a:t>
            </a:r>
            <a:br>
              <a:rPr lang="en-US" sz="1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br>
              <a:rPr lang="en-US" sz="1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6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Step 2:</a:t>
            </a:r>
            <a:r>
              <a:rPr lang="en-US" sz="3600" b="1" dirty="0">
                <a:solidFill>
                  <a:schemeClr val="bg1"/>
                </a:solidFill>
                <a:latin typeface="Arial" panose="020B0604020202020204" pitchFamily="34" charset="0"/>
                <a:cs typeface="Arial" panose="020B0604020202020204" pitchFamily="34" charset="0"/>
              </a:rPr>
              <a:t> 	Looses  Heavenly Access     	    </a:t>
            </a:r>
            <a:r>
              <a:rPr lang="en-US" sz="1800" b="1" dirty="0">
                <a:solidFill>
                  <a:schemeClr val="bg1"/>
                </a:solidFill>
                <a:latin typeface="Arial" panose="020B0604020202020204" pitchFamily="34" charset="0"/>
                <a:cs typeface="Arial" panose="020B0604020202020204" pitchFamily="34" charset="0"/>
              </a:rPr>
              <a:t>Rev 12:9 </a:t>
            </a:r>
            <a:r>
              <a:rPr lang="en-US" sz="3600" b="1" dirty="0">
                <a:solidFill>
                  <a:schemeClr val="bg1"/>
                </a:solidFill>
                <a:latin typeface="Arial" panose="020B0604020202020204" pitchFamily="34" charset="0"/>
                <a:cs typeface="Arial" panose="020B0604020202020204" pitchFamily="34" charset="0"/>
              </a:rPr>
              <a:t>				Full Freedom upon Earth	    </a:t>
            </a:r>
            <a:r>
              <a:rPr lang="en-US" sz="1800" b="1" dirty="0">
                <a:solidFill>
                  <a:schemeClr val="bg1"/>
                </a:solidFill>
                <a:latin typeface="Arial" panose="020B0604020202020204" pitchFamily="34" charset="0"/>
                <a:cs typeface="Arial" panose="020B0604020202020204" pitchFamily="34" charset="0"/>
              </a:rPr>
              <a:t>I Peter 5:8</a:t>
            </a:r>
            <a:r>
              <a:rPr lang="en-US" sz="3600" b="1" dirty="0">
                <a:solidFill>
                  <a:schemeClr val="bg1"/>
                </a:solidFill>
                <a:latin typeface="Arial" panose="020B0604020202020204" pitchFamily="34" charset="0"/>
                <a:cs typeface="Arial" panose="020B0604020202020204" pitchFamily="34" charset="0"/>
              </a:rPr>
              <a:t> </a:t>
            </a:r>
            <a:br>
              <a:rPr lang="en-US" sz="3600" b="1" dirty="0">
                <a:solidFill>
                  <a:schemeClr val="bg1"/>
                </a:solidFill>
                <a:latin typeface="Arial" panose="020B0604020202020204" pitchFamily="34" charset="0"/>
                <a:cs typeface="Arial" panose="020B0604020202020204" pitchFamily="34" charset="0"/>
              </a:rPr>
            </a:br>
            <a:r>
              <a:rPr lang="en-US" sz="3600" b="1" dirty="0">
                <a:solidFill>
                  <a:schemeClr val="bg1"/>
                </a:solidFill>
                <a:latin typeface="Arial" panose="020B0604020202020204" pitchFamily="34" charset="0"/>
                <a:cs typeface="Arial" panose="020B0604020202020204" pitchFamily="34" charset="0"/>
              </a:rPr>
              <a:t>			Inflicts Havoc on Earth	    </a:t>
            </a:r>
            <a:r>
              <a:rPr lang="en-US" sz="1800" b="1" dirty="0">
                <a:solidFill>
                  <a:schemeClr val="bg1"/>
                </a:solidFill>
                <a:latin typeface="Arial" panose="020B0604020202020204" pitchFamily="34" charset="0"/>
                <a:cs typeface="Arial" panose="020B0604020202020204" pitchFamily="34" charset="0"/>
              </a:rPr>
              <a:t>Rev 12:12</a:t>
            </a:r>
            <a:br>
              <a:rPr lang="en-US" sz="1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br>
              <a:rPr lang="en-US" sz="1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6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Step 3: </a:t>
            </a:r>
            <a:r>
              <a:rPr lang="en-US" sz="3600" b="1" dirty="0">
                <a:solidFill>
                  <a:schemeClr val="bg1"/>
                </a:solidFill>
                <a:latin typeface="Arial" panose="020B0604020202020204" pitchFamily="34" charset="0"/>
                <a:cs typeface="Arial" panose="020B0604020202020204" pitchFamily="34" charset="0"/>
              </a:rPr>
              <a:t>	Looses  Earthly Freedom     	    </a:t>
            </a:r>
            <a:r>
              <a:rPr lang="en-US" sz="1800" b="1" dirty="0">
                <a:solidFill>
                  <a:schemeClr val="bg1"/>
                </a:solidFill>
                <a:latin typeface="Arial" panose="020B0604020202020204" pitchFamily="34" charset="0"/>
                <a:cs typeface="Arial" panose="020B0604020202020204" pitchFamily="34" charset="0"/>
              </a:rPr>
              <a:t>Rev 20:1-3 &amp; 7-8</a:t>
            </a:r>
            <a:br>
              <a:rPr lang="en-US" sz="1800" b="1" dirty="0">
                <a:solidFill>
                  <a:schemeClr val="bg1"/>
                </a:solidFill>
                <a:latin typeface="Arial" panose="020B0604020202020204" pitchFamily="34" charset="0"/>
                <a:cs typeface="Arial" panose="020B0604020202020204" pitchFamily="34" charset="0"/>
              </a:rPr>
            </a:br>
            <a:r>
              <a:rPr lang="en-US" sz="3600" b="1" dirty="0">
                <a:solidFill>
                  <a:schemeClr val="bg1"/>
                </a:solidFill>
                <a:latin typeface="Arial" panose="020B0604020202020204" pitchFamily="34" charset="0"/>
                <a:cs typeface="Arial" panose="020B0604020202020204" pitchFamily="34" charset="0"/>
              </a:rPr>
              <a:t>			Bound for 1,000 Years</a:t>
            </a:r>
            <a:br>
              <a:rPr lang="en-US" sz="1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br>
              <a:rPr lang="en-US" sz="1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6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Step 4: 	</a:t>
            </a:r>
            <a:r>
              <a:rPr lang="en-US" sz="3600" b="1" dirty="0">
                <a:solidFill>
                  <a:schemeClr val="bg1"/>
                </a:solidFill>
                <a:latin typeface="Arial" panose="020B0604020202020204" pitchFamily="34" charset="0"/>
                <a:cs typeface="Arial" panose="020B0604020202020204" pitchFamily="34" charset="0"/>
              </a:rPr>
              <a:t>Final Defeat     	   			    </a:t>
            </a:r>
            <a:r>
              <a:rPr lang="en-US" sz="1800" b="1" dirty="0">
                <a:solidFill>
                  <a:schemeClr val="bg1"/>
                </a:solidFill>
                <a:latin typeface="Arial" panose="020B0604020202020204" pitchFamily="34" charset="0"/>
                <a:cs typeface="Arial" panose="020B0604020202020204" pitchFamily="34" charset="0"/>
              </a:rPr>
              <a:t>Rev 20:9-10</a:t>
            </a:r>
            <a:endParaRPr lang="en-US" sz="36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296948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52C9D-5280-A97D-0F41-DAC9F4716581}"/>
              </a:ext>
            </a:extLst>
          </p:cNvPr>
          <p:cNvSpPr>
            <a:spLocks noGrp="1"/>
          </p:cNvSpPr>
          <p:nvPr>
            <p:ph type="title"/>
          </p:nvPr>
        </p:nvSpPr>
        <p:spPr>
          <a:xfrm>
            <a:off x="723899" y="311151"/>
            <a:ext cx="11001376" cy="6378408"/>
          </a:xfrm>
        </p:spPr>
        <p:txBody>
          <a:bodyPr anchor="t">
            <a:normAutofit/>
          </a:bodyPr>
          <a:lstStyle/>
          <a:p>
            <a:r>
              <a:rPr lang="en-US" sz="4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Lucifer’s Fall</a:t>
            </a:r>
            <a:br>
              <a:rPr lang="en-US" sz="4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br>
              <a:rPr lang="en-US" sz="1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6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Step 1: 	Lost  Heavenly Authority     	    </a:t>
            </a:r>
            <a:r>
              <a:rPr lang="en-US" sz="1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Isaiah 14:12-19</a:t>
            </a:r>
            <a:br>
              <a:rPr lang="en-US" sz="4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1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Kept Access to Throne	</a:t>
            </a:r>
            <a:r>
              <a:rPr lang="en-US" sz="1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Rev 12:10</a:t>
            </a:r>
            <a:br>
              <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Gained Access to Earth  </a:t>
            </a:r>
            <a:r>
              <a:rPr lang="en-US" sz="1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Job 1:6-7</a:t>
            </a:r>
            <a:br>
              <a:rPr lang="en-US" sz="1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br>
              <a:rPr lang="en-US" sz="1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6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Step 2:</a:t>
            </a:r>
            <a:r>
              <a:rPr lang="en-US" sz="3600" b="1" dirty="0">
                <a:solidFill>
                  <a:schemeClr val="bg1"/>
                </a:solidFill>
                <a:latin typeface="Arial" panose="020B0604020202020204" pitchFamily="34" charset="0"/>
                <a:cs typeface="Arial" panose="020B0604020202020204" pitchFamily="34" charset="0"/>
              </a:rPr>
              <a:t> 	Looses  Heavenly Access     	    </a:t>
            </a:r>
            <a:r>
              <a:rPr lang="en-US" sz="1800" b="1" dirty="0">
                <a:solidFill>
                  <a:schemeClr val="bg1"/>
                </a:solidFill>
                <a:latin typeface="Arial" panose="020B0604020202020204" pitchFamily="34" charset="0"/>
                <a:cs typeface="Arial" panose="020B0604020202020204" pitchFamily="34" charset="0"/>
              </a:rPr>
              <a:t>Rev 12:9 </a:t>
            </a:r>
            <a:r>
              <a:rPr lang="en-US" sz="3600" b="1" dirty="0">
                <a:solidFill>
                  <a:schemeClr val="bg1"/>
                </a:solidFill>
                <a:latin typeface="Arial" panose="020B0604020202020204" pitchFamily="34" charset="0"/>
                <a:cs typeface="Arial" panose="020B0604020202020204" pitchFamily="34" charset="0"/>
              </a:rPr>
              <a:t>				Full Freedom upon Earth	    </a:t>
            </a:r>
            <a:r>
              <a:rPr lang="en-US" sz="1800" b="1" dirty="0">
                <a:solidFill>
                  <a:schemeClr val="bg1"/>
                </a:solidFill>
                <a:latin typeface="Arial" panose="020B0604020202020204" pitchFamily="34" charset="0"/>
                <a:cs typeface="Arial" panose="020B0604020202020204" pitchFamily="34" charset="0"/>
              </a:rPr>
              <a:t>I Peter 5:8</a:t>
            </a:r>
            <a:r>
              <a:rPr lang="en-US" sz="3600" b="1" dirty="0">
                <a:solidFill>
                  <a:schemeClr val="bg1"/>
                </a:solidFill>
                <a:latin typeface="Arial" panose="020B0604020202020204" pitchFamily="34" charset="0"/>
                <a:cs typeface="Arial" panose="020B0604020202020204" pitchFamily="34" charset="0"/>
              </a:rPr>
              <a:t> </a:t>
            </a:r>
            <a:br>
              <a:rPr lang="en-US" sz="3600" b="1" dirty="0">
                <a:solidFill>
                  <a:schemeClr val="bg1"/>
                </a:solidFill>
                <a:latin typeface="Arial" panose="020B0604020202020204" pitchFamily="34" charset="0"/>
                <a:cs typeface="Arial" panose="020B0604020202020204" pitchFamily="34" charset="0"/>
              </a:rPr>
            </a:br>
            <a:r>
              <a:rPr lang="en-US" sz="3600" b="1" dirty="0">
                <a:solidFill>
                  <a:schemeClr val="bg1"/>
                </a:solidFill>
                <a:latin typeface="Arial" panose="020B0604020202020204" pitchFamily="34" charset="0"/>
                <a:cs typeface="Arial" panose="020B0604020202020204" pitchFamily="34" charset="0"/>
              </a:rPr>
              <a:t>			Inflicts Havoc on Earth	    </a:t>
            </a:r>
            <a:r>
              <a:rPr lang="en-US" sz="1800" b="1" dirty="0">
                <a:solidFill>
                  <a:schemeClr val="bg1"/>
                </a:solidFill>
                <a:latin typeface="Arial" panose="020B0604020202020204" pitchFamily="34" charset="0"/>
                <a:cs typeface="Arial" panose="020B0604020202020204" pitchFamily="34" charset="0"/>
              </a:rPr>
              <a:t>Rev 12:12</a:t>
            </a:r>
            <a:br>
              <a:rPr lang="en-US" sz="1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br>
              <a:rPr lang="en-US" sz="1800" b="1" dirty="0">
                <a:solidFill>
                  <a:srgbClr val="FF0000"/>
                </a:solidFill>
                <a:latin typeface="Arial" panose="020B0604020202020204" pitchFamily="34" charset="0"/>
                <a:cs typeface="Arial" panose="020B0604020202020204" pitchFamily="34" charset="0"/>
              </a:rPr>
            </a:br>
            <a:r>
              <a:rPr lang="en-US" sz="36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Step 3:</a:t>
            </a:r>
            <a:r>
              <a:rPr lang="en-US"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600" b="1" dirty="0">
                <a:solidFill>
                  <a:schemeClr val="bg1"/>
                </a:solidFill>
                <a:latin typeface="Arial" panose="020B0604020202020204" pitchFamily="34" charset="0"/>
                <a:cs typeface="Arial" panose="020B0604020202020204" pitchFamily="34" charset="0"/>
              </a:rPr>
              <a:t>	Looses  Earthly Freedom     	    </a:t>
            </a:r>
            <a:r>
              <a:rPr lang="en-US" sz="1800" b="1" dirty="0">
                <a:solidFill>
                  <a:schemeClr val="bg1"/>
                </a:solidFill>
                <a:latin typeface="Arial" panose="020B0604020202020204" pitchFamily="34" charset="0"/>
                <a:cs typeface="Arial" panose="020B0604020202020204" pitchFamily="34" charset="0"/>
              </a:rPr>
              <a:t>Rev 20:1-3 &amp; 7-8</a:t>
            </a:r>
            <a:br>
              <a:rPr lang="en-US" sz="1800" b="1" dirty="0">
                <a:solidFill>
                  <a:schemeClr val="bg1"/>
                </a:solidFill>
                <a:latin typeface="Arial" panose="020B0604020202020204" pitchFamily="34" charset="0"/>
                <a:cs typeface="Arial" panose="020B0604020202020204" pitchFamily="34" charset="0"/>
              </a:rPr>
            </a:br>
            <a:r>
              <a:rPr lang="en-US" sz="3600" b="1" dirty="0">
                <a:solidFill>
                  <a:schemeClr val="bg1"/>
                </a:solidFill>
                <a:latin typeface="Arial" panose="020B0604020202020204" pitchFamily="34" charset="0"/>
                <a:cs typeface="Arial" panose="020B0604020202020204" pitchFamily="34" charset="0"/>
              </a:rPr>
              <a:t>			Bound for 1,000 Years</a:t>
            </a:r>
            <a:br>
              <a:rPr lang="en-US" sz="1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br>
              <a:rPr lang="en-US" sz="1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6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Step 4: 	</a:t>
            </a:r>
            <a:r>
              <a:rPr lang="en-US" sz="3600" b="1" dirty="0">
                <a:solidFill>
                  <a:schemeClr val="bg1"/>
                </a:solidFill>
                <a:latin typeface="Arial" panose="020B0604020202020204" pitchFamily="34" charset="0"/>
                <a:cs typeface="Arial" panose="020B0604020202020204" pitchFamily="34" charset="0"/>
              </a:rPr>
              <a:t>Final Defeat     	   			    </a:t>
            </a:r>
            <a:r>
              <a:rPr lang="en-US" sz="1800" b="1" dirty="0">
                <a:solidFill>
                  <a:schemeClr val="bg1"/>
                </a:solidFill>
                <a:latin typeface="Arial" panose="020B0604020202020204" pitchFamily="34" charset="0"/>
                <a:cs typeface="Arial" panose="020B0604020202020204" pitchFamily="34" charset="0"/>
              </a:rPr>
              <a:t>Rev 20:9-10</a:t>
            </a:r>
            <a:endParaRPr lang="en-US" sz="36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86232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52C9D-5280-A97D-0F41-DAC9F4716581}"/>
              </a:ext>
            </a:extLst>
          </p:cNvPr>
          <p:cNvSpPr>
            <a:spLocks noGrp="1"/>
          </p:cNvSpPr>
          <p:nvPr>
            <p:ph type="title"/>
          </p:nvPr>
        </p:nvSpPr>
        <p:spPr>
          <a:xfrm>
            <a:off x="723899" y="311151"/>
            <a:ext cx="11001376" cy="6378408"/>
          </a:xfrm>
        </p:spPr>
        <p:txBody>
          <a:bodyPr anchor="t">
            <a:normAutofit/>
          </a:bodyPr>
          <a:lstStyle/>
          <a:p>
            <a:r>
              <a:rPr lang="en-US" sz="4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Lucifer’s Fall</a:t>
            </a:r>
            <a:br>
              <a:rPr lang="en-US" sz="4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br>
              <a:rPr lang="en-US" sz="1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6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Step 1: 	Lost  Heavenly Authority     	    </a:t>
            </a:r>
            <a:r>
              <a:rPr lang="en-US" sz="1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Isaiah 14:12-19</a:t>
            </a:r>
            <a:br>
              <a:rPr lang="en-US" sz="4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1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Kept Access to Throne	</a:t>
            </a:r>
            <a:r>
              <a:rPr lang="en-US" sz="1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Rev 12:10</a:t>
            </a:r>
            <a:br>
              <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Gained Access to Earth  </a:t>
            </a:r>
            <a:r>
              <a:rPr lang="en-US" sz="1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Job 1:6-7</a:t>
            </a:r>
            <a:br>
              <a:rPr lang="en-US" sz="1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br>
              <a:rPr lang="en-US" sz="1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6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Step 2: 	Will Lose  Heavenly Access       </a:t>
            </a:r>
            <a:r>
              <a:rPr lang="en-US" sz="1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Rev</a:t>
            </a:r>
            <a:r>
              <a:rPr lang="en-US" sz="18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1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12:9 </a:t>
            </a:r>
            <a:r>
              <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Full Freedom upon Earth	    </a:t>
            </a:r>
            <a:r>
              <a:rPr lang="en-US" sz="1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 Peter 5:8</a:t>
            </a:r>
            <a:r>
              <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br>
              <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Inflicts Havoc on Earth	    </a:t>
            </a:r>
            <a:r>
              <a:rPr lang="en-US" sz="1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Rev 12:12</a:t>
            </a:r>
            <a:br>
              <a:rPr lang="en-US" sz="1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br>
              <a:rPr lang="en-US" sz="1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6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Step 3: </a:t>
            </a:r>
            <a:r>
              <a:rPr lang="en-US" sz="3600" b="1" dirty="0">
                <a:solidFill>
                  <a:schemeClr val="bg1"/>
                </a:solidFill>
                <a:latin typeface="Arial" panose="020B0604020202020204" pitchFamily="34" charset="0"/>
                <a:cs typeface="Arial" panose="020B0604020202020204" pitchFamily="34" charset="0"/>
              </a:rPr>
              <a:t>	Looses  Earthly Freedom     	    </a:t>
            </a:r>
            <a:r>
              <a:rPr lang="en-US" sz="1800" b="1" dirty="0">
                <a:solidFill>
                  <a:schemeClr val="bg1"/>
                </a:solidFill>
                <a:latin typeface="Arial" panose="020B0604020202020204" pitchFamily="34" charset="0"/>
                <a:cs typeface="Arial" panose="020B0604020202020204" pitchFamily="34" charset="0"/>
              </a:rPr>
              <a:t>Rev 20:1-3 &amp; 7-8</a:t>
            </a:r>
            <a:br>
              <a:rPr lang="en-US" sz="1800" b="1" dirty="0">
                <a:solidFill>
                  <a:schemeClr val="bg1"/>
                </a:solidFill>
                <a:latin typeface="Arial" panose="020B0604020202020204" pitchFamily="34" charset="0"/>
                <a:cs typeface="Arial" panose="020B0604020202020204" pitchFamily="34" charset="0"/>
              </a:rPr>
            </a:br>
            <a:r>
              <a:rPr lang="en-US" sz="3600" b="1" dirty="0">
                <a:solidFill>
                  <a:schemeClr val="bg1"/>
                </a:solidFill>
                <a:latin typeface="Arial" panose="020B0604020202020204" pitchFamily="34" charset="0"/>
                <a:cs typeface="Arial" panose="020B0604020202020204" pitchFamily="34" charset="0"/>
              </a:rPr>
              <a:t>			Bound for 1,000 Years</a:t>
            </a:r>
            <a:br>
              <a:rPr lang="en-US" sz="1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br>
              <a:rPr lang="en-US" sz="1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6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Step 4: </a:t>
            </a:r>
            <a:r>
              <a:rPr lang="en-US" sz="3600" b="1" dirty="0">
                <a:solidFill>
                  <a:schemeClr val="bg1"/>
                </a:solidFill>
                <a:latin typeface="Arial" panose="020B0604020202020204" pitchFamily="34" charset="0"/>
                <a:cs typeface="Arial" panose="020B0604020202020204" pitchFamily="34" charset="0"/>
              </a:rPr>
              <a:t>	Final Defeat     	   			    </a:t>
            </a:r>
            <a:r>
              <a:rPr lang="en-US" sz="1800" b="1" dirty="0">
                <a:solidFill>
                  <a:schemeClr val="bg1"/>
                </a:solidFill>
                <a:latin typeface="Arial" panose="020B0604020202020204" pitchFamily="34" charset="0"/>
                <a:cs typeface="Arial" panose="020B0604020202020204" pitchFamily="34" charset="0"/>
              </a:rPr>
              <a:t>Rev 20:9-10</a:t>
            </a:r>
            <a:endParaRPr lang="en-US" sz="36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8438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52C9D-5280-A97D-0F41-DAC9F4716581}"/>
              </a:ext>
            </a:extLst>
          </p:cNvPr>
          <p:cNvSpPr>
            <a:spLocks noGrp="1"/>
          </p:cNvSpPr>
          <p:nvPr>
            <p:ph type="title"/>
          </p:nvPr>
        </p:nvSpPr>
        <p:spPr>
          <a:xfrm>
            <a:off x="723899" y="311151"/>
            <a:ext cx="11001376" cy="6378408"/>
          </a:xfrm>
        </p:spPr>
        <p:txBody>
          <a:bodyPr anchor="t">
            <a:normAutofit/>
          </a:bodyPr>
          <a:lstStyle/>
          <a:p>
            <a:r>
              <a:rPr lang="en-US" sz="4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Lucifer’s Fall</a:t>
            </a:r>
            <a:br>
              <a:rPr lang="en-US" sz="4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br>
              <a:rPr lang="en-US" sz="1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6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Step 1: 	Lost  Heavenly Authority     	    </a:t>
            </a:r>
            <a:r>
              <a:rPr lang="en-US" sz="1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Isaiah 14:12-19</a:t>
            </a:r>
            <a:br>
              <a:rPr lang="en-US" sz="4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1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Kept Access to Throne	</a:t>
            </a:r>
            <a:r>
              <a:rPr lang="en-US" sz="1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Rev 12:10</a:t>
            </a:r>
            <a:br>
              <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Gained Access to Earth  </a:t>
            </a:r>
            <a:r>
              <a:rPr lang="en-US" sz="1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Job 1:6-7</a:t>
            </a:r>
            <a:br>
              <a:rPr lang="en-US" sz="1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br>
              <a:rPr lang="en-US" sz="1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6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Step 2: 	Will Lose  Heavenly Access       </a:t>
            </a:r>
            <a:r>
              <a:rPr lang="en-US" sz="1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Rev</a:t>
            </a:r>
            <a:r>
              <a:rPr lang="en-US" sz="18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1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12:9 </a:t>
            </a:r>
            <a:r>
              <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Full Freedom upon Earth	    </a:t>
            </a:r>
            <a:r>
              <a:rPr lang="en-US" sz="1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 Peter 5:8</a:t>
            </a:r>
            <a:r>
              <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br>
              <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Inflicts Havoc on Earth	    </a:t>
            </a:r>
            <a:r>
              <a:rPr lang="en-US" sz="1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Rev 12:12</a:t>
            </a:r>
            <a:br>
              <a:rPr lang="en-US" sz="1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br>
              <a:rPr lang="en-US" sz="1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6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Step 3: 	Will Lose Earthly Freedom    	    </a:t>
            </a:r>
            <a:r>
              <a:rPr lang="en-US" sz="1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Rev</a:t>
            </a:r>
            <a:r>
              <a:rPr lang="en-US" sz="18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1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20:1-3 &amp; 7-8</a:t>
            </a:r>
            <a:br>
              <a:rPr lang="en-US" sz="1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Bound for 1,000 Years</a:t>
            </a:r>
            <a:br>
              <a:rPr lang="en-US" sz="1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br>
              <a:rPr lang="en-US" sz="1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6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Step 4:</a:t>
            </a:r>
            <a:r>
              <a:rPr lang="en-US" sz="3600" b="1" dirty="0">
                <a:solidFill>
                  <a:schemeClr val="bg1"/>
                </a:solidFill>
                <a:latin typeface="Arial" panose="020B0604020202020204" pitchFamily="34" charset="0"/>
                <a:cs typeface="Arial" panose="020B0604020202020204" pitchFamily="34" charset="0"/>
              </a:rPr>
              <a:t> 	Final Defeat     	   			    </a:t>
            </a:r>
            <a:r>
              <a:rPr lang="en-US" sz="1800" b="1" dirty="0">
                <a:solidFill>
                  <a:schemeClr val="bg1"/>
                </a:solidFill>
                <a:latin typeface="Arial" panose="020B0604020202020204" pitchFamily="34" charset="0"/>
                <a:cs typeface="Arial" panose="020B0604020202020204" pitchFamily="34" charset="0"/>
              </a:rPr>
              <a:t>Rev 20:9-10</a:t>
            </a:r>
            <a:endParaRPr lang="en-US" sz="36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256891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52C9D-5280-A97D-0F41-DAC9F4716581}"/>
              </a:ext>
            </a:extLst>
          </p:cNvPr>
          <p:cNvSpPr>
            <a:spLocks noGrp="1"/>
          </p:cNvSpPr>
          <p:nvPr>
            <p:ph type="title"/>
          </p:nvPr>
        </p:nvSpPr>
        <p:spPr>
          <a:xfrm>
            <a:off x="723899" y="311151"/>
            <a:ext cx="11001376" cy="6378408"/>
          </a:xfrm>
        </p:spPr>
        <p:txBody>
          <a:bodyPr anchor="t">
            <a:normAutofit/>
          </a:bodyPr>
          <a:lstStyle/>
          <a:p>
            <a:r>
              <a:rPr lang="en-US" sz="4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Lucifer’s Fall</a:t>
            </a:r>
            <a:br>
              <a:rPr lang="en-US" sz="4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br>
              <a:rPr lang="en-US" sz="1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6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Step 1: 	Lost  Heavenly Authority     	    </a:t>
            </a:r>
            <a:r>
              <a:rPr lang="en-US" sz="1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Isaiah 14:12-19</a:t>
            </a:r>
            <a:br>
              <a:rPr lang="en-US" sz="4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1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Kept Access to Throne	</a:t>
            </a:r>
            <a:r>
              <a:rPr lang="en-US" sz="1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Rev 12:10</a:t>
            </a:r>
            <a:br>
              <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Gained Access to Earth  </a:t>
            </a:r>
            <a:r>
              <a:rPr lang="en-US" sz="1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Job 1:6-7</a:t>
            </a:r>
            <a:br>
              <a:rPr lang="en-US" sz="1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br>
              <a:rPr lang="en-US" sz="1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6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Step 2: 	Will Lose  Heavenly Access       </a:t>
            </a:r>
            <a:r>
              <a:rPr lang="en-US" sz="1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Rev</a:t>
            </a:r>
            <a:r>
              <a:rPr lang="en-US" sz="18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1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12:9 </a:t>
            </a:r>
            <a:r>
              <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Full Freedom upon Earth	    </a:t>
            </a:r>
            <a:r>
              <a:rPr lang="en-US" sz="1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 Peter 5:8</a:t>
            </a:r>
            <a:r>
              <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br>
              <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Inflicts Havoc on Earth	    </a:t>
            </a:r>
            <a:r>
              <a:rPr lang="en-US" sz="1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Rev 12:12</a:t>
            </a:r>
            <a:br>
              <a:rPr lang="en-US" sz="1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br>
              <a:rPr lang="en-US" sz="1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6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Step 3: 	Will Lose Earthly Freedom     	    </a:t>
            </a:r>
            <a:r>
              <a:rPr lang="en-US" sz="1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Rev</a:t>
            </a:r>
            <a:r>
              <a:rPr lang="en-US" sz="18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1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20:1-3 &amp; 7-8</a:t>
            </a:r>
            <a:br>
              <a:rPr lang="en-US" sz="1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Bound for 1,000 Years</a:t>
            </a:r>
            <a:br>
              <a:rPr lang="en-US" sz="1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br>
              <a:rPr lang="en-US" sz="1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6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Step 4: 	Final Defeat     	   			    </a:t>
            </a:r>
            <a:r>
              <a:rPr lang="en-US" sz="1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Rev</a:t>
            </a:r>
            <a:r>
              <a:rPr lang="en-US" sz="18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1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20:9-10</a:t>
            </a:r>
            <a:endPar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51254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F83A916-19E9-AF82-A7C7-E11EDF3CF09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894" y="171450"/>
            <a:ext cx="12203894" cy="6515100"/>
          </a:xfrm>
        </p:spPr>
      </p:pic>
    </p:spTree>
    <p:extLst>
      <p:ext uri="{BB962C8B-B14F-4D97-AF65-F5344CB8AC3E}">
        <p14:creationId xmlns:p14="http://schemas.microsoft.com/office/powerpoint/2010/main" val="28744411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E2308B0-C2D2-EFF7-7EC9-F5B292450437}"/>
              </a:ext>
            </a:extLst>
          </p:cNvPr>
          <p:cNvSpPr txBox="1"/>
          <p:nvPr/>
        </p:nvSpPr>
        <p:spPr>
          <a:xfrm>
            <a:off x="388143" y="311021"/>
            <a:ext cx="11508582" cy="3013197"/>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3600" b="1" i="1" kern="100" dirty="0">
                <a:solidFill>
                  <a:prstClr val="black"/>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a:t>
            </a:r>
            <a:r>
              <a:rPr kumimoji="0" lang="en-US" sz="3600" b="1" i="1" u="none" strike="noStrike" kern="1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Calibri" panose="020F0502020204030204" pitchFamily="34" charset="0"/>
                <a:cs typeface="Arial" panose="020B0604020202020204" pitchFamily="34" charset="0"/>
              </a:rPr>
              <a:t>And </a:t>
            </a:r>
            <a:r>
              <a:rPr kumimoji="0" lang="en-US" sz="3600" b="1" i="1" u="none" strike="noStrike" kern="100" cap="none" spc="0" normalizeH="0" baseline="0" noProof="0" dirty="0">
                <a:ln>
                  <a:noFill/>
                </a:ln>
                <a:effectLst>
                  <a:outerShdw blurRad="38100" dist="38100" dir="2700000" algn="tl">
                    <a:srgbClr val="000000">
                      <a:alpha val="43137"/>
                    </a:srgbClr>
                  </a:outerShdw>
                </a:effectLst>
                <a:uLnTx/>
                <a:uFillTx/>
                <a:latin typeface="Arial" panose="020B0604020202020204" pitchFamily="34" charset="0"/>
                <a:ea typeface="Calibri" panose="020F0502020204030204" pitchFamily="34" charset="0"/>
                <a:cs typeface="Arial" panose="020B0604020202020204" pitchFamily="34" charset="0"/>
              </a:rPr>
              <a:t>another sign appeared in heaven: behold, a great, fiery red dragon having seven heads and ten horns, and seven diadems on </a:t>
            </a:r>
            <a:r>
              <a:rPr kumimoji="0" lang="en-US" sz="3600" b="1" i="1" u="none" strike="noStrike" kern="1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Calibri" panose="020F0502020204030204" pitchFamily="34" charset="0"/>
                <a:cs typeface="Arial" panose="020B0604020202020204" pitchFamily="34" charset="0"/>
              </a:rPr>
              <a:t>his heads.  </a:t>
            </a:r>
            <a:r>
              <a:rPr kumimoji="0" lang="en-US" sz="3600" b="1" i="1" u="none" strike="noStrike" kern="100" cap="none" spc="0" normalizeH="0" baseline="0" noProof="0" dirty="0">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Calibri" panose="020F0502020204030204" pitchFamily="34" charset="0"/>
                <a:cs typeface="Arial" panose="020B0604020202020204" pitchFamily="34" charset="0"/>
              </a:rPr>
              <a:t>His tail drew a third of the stars of heaven and threw them to the earth</a:t>
            </a:r>
            <a:r>
              <a:rPr kumimoji="0" lang="en-US" sz="3600" b="1" i="1" u="none" strike="noStrike" kern="1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000" b="1" i="0" u="none" strike="noStrike" kern="1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Calibri" panose="020F0502020204030204" pitchFamily="34" charset="0"/>
                <a:cs typeface="Arial" panose="020B0604020202020204" pitchFamily="34" charset="0"/>
              </a:rPr>
              <a:t>Revelation 12:3-4a</a:t>
            </a:r>
            <a:endParaRPr kumimoji="0" lang="en-US" sz="4000" b="1" i="1"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sp>
        <p:nvSpPr>
          <p:cNvPr id="4" name="TextBox 3">
            <a:extLst>
              <a:ext uri="{FF2B5EF4-FFF2-40B4-BE49-F238E27FC236}">
                <a16:creationId xmlns:a16="http://schemas.microsoft.com/office/drawing/2014/main" id="{09BC2852-54A3-5EE6-2DFA-5C1C78622B64}"/>
              </a:ext>
            </a:extLst>
          </p:cNvPr>
          <p:cNvSpPr txBox="1"/>
          <p:nvPr/>
        </p:nvSpPr>
        <p:spPr>
          <a:xfrm>
            <a:off x="388143" y="3762375"/>
            <a:ext cx="11346657" cy="2308324"/>
          </a:xfrm>
          <a:prstGeom prst="rect">
            <a:avLst/>
          </a:prstGeom>
          <a:noFill/>
        </p:spPr>
        <p:txBody>
          <a:bodyPr wrap="square">
            <a:spAutoFit/>
          </a:bodyPr>
          <a:lstStyle/>
          <a:p>
            <a:r>
              <a:rPr lang="en-US" sz="3600" b="1" i="1" dirty="0">
                <a:solidFill>
                  <a:schemeClr val="bg1"/>
                </a:solidFill>
                <a:latin typeface="Arial" panose="020B0604020202020204" pitchFamily="34" charset="0"/>
                <a:cs typeface="Arial" panose="020B0604020202020204" pitchFamily="34" charset="0"/>
              </a:rPr>
              <a:t>“So the great dragon was cast out, that serpent of old, called the Devil and Satan, who deceives the whole world; he was cast to the earth, and his angels were cast out with him.”  </a:t>
            </a:r>
            <a:r>
              <a:rPr kumimoji="0" lang="en-US" sz="2000" b="1" i="0" u="none" strike="noStrike" kern="100" cap="none" spc="0" normalizeH="0" baseline="0" noProof="0" dirty="0">
                <a:ln>
                  <a:noFill/>
                </a:ln>
                <a:solidFill>
                  <a:schemeClr val="bg1"/>
                </a:solidFill>
                <a:uLnTx/>
                <a:uFillTx/>
                <a:latin typeface="Arial" panose="020B0604020202020204" pitchFamily="34" charset="0"/>
                <a:ea typeface="Calibri" panose="020F0502020204030204" pitchFamily="34" charset="0"/>
                <a:cs typeface="Arial" panose="020B0604020202020204" pitchFamily="34" charset="0"/>
              </a:rPr>
              <a:t>		Revelation 12:9</a:t>
            </a:r>
            <a:endParaRPr lang="en-US" sz="3600" b="1" i="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01343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E2308B0-C2D2-EFF7-7EC9-F5B292450437}"/>
              </a:ext>
            </a:extLst>
          </p:cNvPr>
          <p:cNvSpPr txBox="1"/>
          <p:nvPr/>
        </p:nvSpPr>
        <p:spPr>
          <a:xfrm>
            <a:off x="388143" y="311021"/>
            <a:ext cx="11508582" cy="3013197"/>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3600" b="1" i="1" kern="100" dirty="0">
                <a:solidFill>
                  <a:prstClr val="black"/>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a:t>
            </a:r>
            <a:r>
              <a:rPr kumimoji="0" lang="en-US" sz="3600" b="1" i="1" u="none" strike="noStrike" kern="1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Calibri" panose="020F0502020204030204" pitchFamily="34" charset="0"/>
                <a:cs typeface="Arial" panose="020B0604020202020204" pitchFamily="34" charset="0"/>
              </a:rPr>
              <a:t>And </a:t>
            </a:r>
            <a:r>
              <a:rPr kumimoji="0" lang="en-US" sz="3600" b="1" i="1" u="none" strike="noStrike" kern="100" cap="none" spc="0" normalizeH="0" baseline="0" noProof="0" dirty="0">
                <a:ln>
                  <a:noFill/>
                </a:ln>
                <a:effectLst>
                  <a:outerShdw blurRad="38100" dist="38100" dir="2700000" algn="tl">
                    <a:srgbClr val="000000">
                      <a:alpha val="43137"/>
                    </a:srgbClr>
                  </a:outerShdw>
                </a:effectLst>
                <a:uLnTx/>
                <a:uFillTx/>
                <a:latin typeface="Arial" panose="020B0604020202020204" pitchFamily="34" charset="0"/>
                <a:ea typeface="Calibri" panose="020F0502020204030204" pitchFamily="34" charset="0"/>
                <a:cs typeface="Arial" panose="020B0604020202020204" pitchFamily="34" charset="0"/>
              </a:rPr>
              <a:t>another sign appeared in heaven: behold, a great, fiery red dragon having seven heads and ten horns, and seven diadems on </a:t>
            </a:r>
            <a:r>
              <a:rPr kumimoji="0" lang="en-US" sz="3600" b="1" i="1" u="none" strike="noStrike" kern="1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Calibri" panose="020F0502020204030204" pitchFamily="34" charset="0"/>
                <a:cs typeface="Arial" panose="020B0604020202020204" pitchFamily="34" charset="0"/>
              </a:rPr>
              <a:t>his heads.  </a:t>
            </a:r>
            <a:r>
              <a:rPr kumimoji="0" lang="en-US" sz="3600" b="1" i="1" u="none" strike="noStrike" kern="100" cap="none" spc="0" normalizeH="0" baseline="0" noProof="0" dirty="0">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Calibri" panose="020F0502020204030204" pitchFamily="34" charset="0"/>
                <a:cs typeface="Arial" panose="020B0604020202020204" pitchFamily="34" charset="0"/>
              </a:rPr>
              <a:t>His tail drew a third of the stars of heaven and threw them to the earth</a:t>
            </a:r>
            <a:r>
              <a:rPr kumimoji="0" lang="en-US" sz="3600" b="1" i="1" u="none" strike="noStrike" kern="1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000" b="1" i="0" u="none" strike="noStrike" kern="1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Calibri" panose="020F0502020204030204" pitchFamily="34" charset="0"/>
                <a:cs typeface="Arial" panose="020B0604020202020204" pitchFamily="34" charset="0"/>
              </a:rPr>
              <a:t>Revelation 12:3-4a</a:t>
            </a:r>
            <a:endParaRPr kumimoji="0" lang="en-US" sz="4000" b="1" i="1"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sp>
        <p:nvSpPr>
          <p:cNvPr id="4" name="TextBox 3">
            <a:extLst>
              <a:ext uri="{FF2B5EF4-FFF2-40B4-BE49-F238E27FC236}">
                <a16:creationId xmlns:a16="http://schemas.microsoft.com/office/drawing/2014/main" id="{09BC2852-54A3-5EE6-2DFA-5C1C78622B64}"/>
              </a:ext>
            </a:extLst>
          </p:cNvPr>
          <p:cNvSpPr txBox="1"/>
          <p:nvPr/>
        </p:nvSpPr>
        <p:spPr>
          <a:xfrm>
            <a:off x="388143" y="3762375"/>
            <a:ext cx="11346657" cy="2308324"/>
          </a:xfrm>
          <a:prstGeom prst="rect">
            <a:avLst/>
          </a:prstGeom>
          <a:noFill/>
        </p:spPr>
        <p:txBody>
          <a:bodyPr wrap="square">
            <a:spAutoFit/>
          </a:bodyPr>
          <a:lstStyle/>
          <a:p>
            <a:r>
              <a:rPr lang="en-US" sz="3600" b="1" i="1" dirty="0">
                <a:solidFill>
                  <a:schemeClr val="bg1"/>
                </a:solidFill>
                <a:latin typeface="Arial" panose="020B0604020202020204" pitchFamily="34" charset="0"/>
                <a:cs typeface="Arial" panose="020B0604020202020204" pitchFamily="34" charset="0"/>
              </a:rPr>
              <a:t>“So the great dragon was cast out, that serpent of old, called the Devil and Satan, who deceives the whole world; he was cast to the earth, and his angels were cast out with him.”  </a:t>
            </a:r>
            <a:r>
              <a:rPr kumimoji="0" lang="en-US" sz="2000" b="1" i="0" u="none" strike="noStrike" kern="100" cap="none" spc="0" normalizeH="0" baseline="0" noProof="0" dirty="0">
                <a:ln>
                  <a:noFill/>
                </a:ln>
                <a:solidFill>
                  <a:schemeClr val="bg1"/>
                </a:solidFill>
                <a:uLnTx/>
                <a:uFillTx/>
                <a:latin typeface="Arial" panose="020B0604020202020204" pitchFamily="34" charset="0"/>
                <a:ea typeface="Calibri" panose="020F0502020204030204" pitchFamily="34" charset="0"/>
                <a:cs typeface="Arial" panose="020B0604020202020204" pitchFamily="34" charset="0"/>
              </a:rPr>
              <a:t>		Revelation 12:9</a:t>
            </a:r>
            <a:endParaRPr lang="en-US" sz="3600" b="1" i="1" dirty="0">
              <a:solidFill>
                <a:schemeClr val="bg1"/>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48ABA91A-188B-6A4D-3E3C-EC0F922DC023}"/>
              </a:ext>
            </a:extLst>
          </p:cNvPr>
          <p:cNvSpPr txBox="1"/>
          <p:nvPr/>
        </p:nvSpPr>
        <p:spPr>
          <a:xfrm rot="20556955">
            <a:off x="4943842" y="1834037"/>
            <a:ext cx="2794173" cy="1754326"/>
          </a:xfrm>
          <a:prstGeom prst="rect">
            <a:avLst/>
          </a:prstGeom>
          <a:solidFill>
            <a:schemeClr val="bg1"/>
          </a:solidFill>
          <a:ln>
            <a:solidFill>
              <a:schemeClr val="tx1"/>
            </a:solidFill>
          </a:ln>
        </p:spPr>
        <p:txBody>
          <a:bodyPr wrap="square" rtlCol="0">
            <a:spAutoFit/>
          </a:bodyPr>
          <a:lstStyle/>
          <a:p>
            <a:pPr algn="ctr"/>
            <a:r>
              <a:rPr lang="en-US" sz="5400" b="1" dirty="0">
                <a:solidFill>
                  <a:schemeClr val="accen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a:t>
            </a:r>
            <a:r>
              <a:rPr lang="en-US" sz="5400" b="1" baseline="30000" dirty="0">
                <a:solidFill>
                  <a:schemeClr val="accen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st</a:t>
            </a:r>
            <a:r>
              <a:rPr lang="en-US" sz="5400" b="1" dirty="0">
                <a:solidFill>
                  <a:schemeClr val="accen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Step</a:t>
            </a:r>
          </a:p>
          <a:p>
            <a:pPr algn="ctr"/>
            <a:r>
              <a:rPr lang="en-US" sz="5400" b="1" dirty="0">
                <a:solidFill>
                  <a:schemeClr val="accen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(Past)</a:t>
            </a:r>
          </a:p>
        </p:txBody>
      </p:sp>
    </p:spTree>
    <p:extLst>
      <p:ext uri="{BB962C8B-B14F-4D97-AF65-F5344CB8AC3E}">
        <p14:creationId xmlns:p14="http://schemas.microsoft.com/office/powerpoint/2010/main" val="5329309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E2308B0-C2D2-EFF7-7EC9-F5B292450437}"/>
              </a:ext>
            </a:extLst>
          </p:cNvPr>
          <p:cNvSpPr txBox="1"/>
          <p:nvPr/>
        </p:nvSpPr>
        <p:spPr>
          <a:xfrm>
            <a:off x="388143" y="311021"/>
            <a:ext cx="11508582" cy="3013197"/>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3600" b="1" i="1" kern="100" dirty="0">
                <a:solidFill>
                  <a:prstClr val="black"/>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a:t>
            </a:r>
            <a:r>
              <a:rPr kumimoji="0" lang="en-US" sz="3600" b="1" i="1" u="none" strike="noStrike" kern="1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Calibri" panose="020F0502020204030204" pitchFamily="34" charset="0"/>
                <a:cs typeface="Arial" panose="020B0604020202020204" pitchFamily="34" charset="0"/>
              </a:rPr>
              <a:t>And </a:t>
            </a:r>
            <a:r>
              <a:rPr kumimoji="0" lang="en-US" sz="3600" b="1" i="1" u="none" strike="noStrike" kern="100" cap="none" spc="0" normalizeH="0" baseline="0" noProof="0" dirty="0">
                <a:ln>
                  <a:noFill/>
                </a:ln>
                <a:effectLst>
                  <a:outerShdw blurRad="38100" dist="38100" dir="2700000" algn="tl">
                    <a:srgbClr val="000000">
                      <a:alpha val="43137"/>
                    </a:srgbClr>
                  </a:outerShdw>
                </a:effectLst>
                <a:uLnTx/>
                <a:uFillTx/>
                <a:latin typeface="Arial" panose="020B0604020202020204" pitchFamily="34" charset="0"/>
                <a:ea typeface="Calibri" panose="020F0502020204030204" pitchFamily="34" charset="0"/>
                <a:cs typeface="Arial" panose="020B0604020202020204" pitchFamily="34" charset="0"/>
              </a:rPr>
              <a:t>another sign appeared in heaven: behold, a great, fiery red dragon having seven heads and ten horns, and seven diadems on </a:t>
            </a:r>
            <a:r>
              <a:rPr kumimoji="0" lang="en-US" sz="3600" b="1" i="1" u="none" strike="noStrike" kern="1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Calibri" panose="020F0502020204030204" pitchFamily="34" charset="0"/>
                <a:cs typeface="Arial" panose="020B0604020202020204" pitchFamily="34" charset="0"/>
              </a:rPr>
              <a:t>his heads.  </a:t>
            </a:r>
            <a:r>
              <a:rPr kumimoji="0" lang="en-US" sz="3600" b="1" i="1" u="none" strike="noStrike" kern="100" cap="none" spc="0" normalizeH="0" baseline="0" noProof="0" dirty="0">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Calibri" panose="020F0502020204030204" pitchFamily="34" charset="0"/>
                <a:cs typeface="Arial" panose="020B0604020202020204" pitchFamily="34" charset="0"/>
              </a:rPr>
              <a:t>His tail drew a third of the stars of heaven and threw them to the earth</a:t>
            </a:r>
            <a:r>
              <a:rPr kumimoji="0" lang="en-US" sz="3600" b="1" i="1" u="none" strike="noStrike" kern="1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000" b="1" i="0" u="none" strike="noStrike" kern="1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Calibri" panose="020F0502020204030204" pitchFamily="34" charset="0"/>
                <a:cs typeface="Arial" panose="020B0604020202020204" pitchFamily="34" charset="0"/>
              </a:rPr>
              <a:t>Revelation 12:3-4a</a:t>
            </a:r>
            <a:endParaRPr kumimoji="0" lang="en-US" sz="4000" b="1" i="1"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sp>
        <p:nvSpPr>
          <p:cNvPr id="4" name="TextBox 3">
            <a:extLst>
              <a:ext uri="{FF2B5EF4-FFF2-40B4-BE49-F238E27FC236}">
                <a16:creationId xmlns:a16="http://schemas.microsoft.com/office/drawing/2014/main" id="{09BC2852-54A3-5EE6-2DFA-5C1C78622B64}"/>
              </a:ext>
            </a:extLst>
          </p:cNvPr>
          <p:cNvSpPr txBox="1"/>
          <p:nvPr/>
        </p:nvSpPr>
        <p:spPr>
          <a:xfrm>
            <a:off x="388143" y="3762375"/>
            <a:ext cx="11346657" cy="2308324"/>
          </a:xfrm>
          <a:prstGeom prst="rect">
            <a:avLst/>
          </a:prstGeom>
          <a:noFill/>
        </p:spPr>
        <p:txBody>
          <a:bodyPr wrap="square">
            <a:spAutoFit/>
          </a:bodyPr>
          <a:lstStyle/>
          <a:p>
            <a:r>
              <a:rPr lang="en-US" sz="3600" b="1" i="1"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“So the </a:t>
            </a:r>
            <a:r>
              <a:rPr lang="en-US" sz="36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great dragon was cast out, that serpent of old, called the Devil and Satan</a:t>
            </a:r>
            <a:r>
              <a:rPr lang="en-US" sz="3600" b="1" i="1"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who deceives the whole world; </a:t>
            </a:r>
            <a:r>
              <a:rPr lang="en-US" sz="3600" b="1" i="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he was cast to the earth, and his angels were cast out with him</a:t>
            </a:r>
            <a:r>
              <a:rPr lang="en-US" sz="3600" b="1" i="1"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kumimoji="0" lang="en-US" sz="2000" b="1" i="0" u="none" strike="noStrike" kern="1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Calibri" panose="020F0502020204030204" pitchFamily="34" charset="0"/>
                <a:cs typeface="Arial" panose="020B0604020202020204" pitchFamily="34" charset="0"/>
              </a:rPr>
              <a:t>		Revelation 12:9</a:t>
            </a:r>
            <a:endParaRPr lang="en-US" sz="36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A2B5D581-0E9E-A78D-7677-4DB30CC84F20}"/>
              </a:ext>
            </a:extLst>
          </p:cNvPr>
          <p:cNvSpPr txBox="1"/>
          <p:nvPr/>
        </p:nvSpPr>
        <p:spPr>
          <a:xfrm rot="20556955">
            <a:off x="4943842" y="1834037"/>
            <a:ext cx="2794173" cy="1754326"/>
          </a:xfrm>
          <a:prstGeom prst="rect">
            <a:avLst/>
          </a:prstGeom>
          <a:solidFill>
            <a:schemeClr val="bg1"/>
          </a:solidFill>
          <a:ln>
            <a:solidFill>
              <a:schemeClr val="tx1"/>
            </a:solidFill>
          </a:ln>
        </p:spPr>
        <p:txBody>
          <a:bodyPr wrap="square" rtlCol="0">
            <a:spAutoFit/>
          </a:bodyPr>
          <a:lstStyle/>
          <a:p>
            <a:pPr algn="ctr"/>
            <a:r>
              <a:rPr lang="en-US" sz="5400" b="1" dirty="0">
                <a:solidFill>
                  <a:schemeClr val="accen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a:t>
            </a:r>
            <a:r>
              <a:rPr lang="en-US" sz="5400" b="1" baseline="30000" dirty="0">
                <a:solidFill>
                  <a:schemeClr val="accen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st</a:t>
            </a:r>
            <a:r>
              <a:rPr lang="en-US" sz="5400" b="1" dirty="0">
                <a:solidFill>
                  <a:schemeClr val="accen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Step</a:t>
            </a:r>
          </a:p>
          <a:p>
            <a:pPr algn="ctr"/>
            <a:r>
              <a:rPr lang="en-US" sz="5400" b="1" dirty="0">
                <a:solidFill>
                  <a:schemeClr val="accen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(Past)</a:t>
            </a:r>
          </a:p>
        </p:txBody>
      </p:sp>
    </p:spTree>
    <p:extLst>
      <p:ext uri="{BB962C8B-B14F-4D97-AF65-F5344CB8AC3E}">
        <p14:creationId xmlns:p14="http://schemas.microsoft.com/office/powerpoint/2010/main" val="41943441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E2308B0-C2D2-EFF7-7EC9-F5B292450437}"/>
              </a:ext>
            </a:extLst>
          </p:cNvPr>
          <p:cNvSpPr txBox="1"/>
          <p:nvPr/>
        </p:nvSpPr>
        <p:spPr>
          <a:xfrm>
            <a:off x="388143" y="311021"/>
            <a:ext cx="11508582" cy="3013197"/>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3600" b="1" i="1" kern="100" dirty="0">
                <a:solidFill>
                  <a:prstClr val="black"/>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a:t>
            </a:r>
            <a:r>
              <a:rPr kumimoji="0" lang="en-US" sz="3600" b="1" i="1" u="none" strike="noStrike" kern="1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Calibri" panose="020F0502020204030204" pitchFamily="34" charset="0"/>
                <a:cs typeface="Arial" panose="020B0604020202020204" pitchFamily="34" charset="0"/>
              </a:rPr>
              <a:t>And </a:t>
            </a:r>
            <a:r>
              <a:rPr kumimoji="0" lang="en-US" sz="3600" b="1" i="1" u="none" strike="noStrike" kern="100" cap="none" spc="0" normalizeH="0" baseline="0" noProof="0" dirty="0">
                <a:ln>
                  <a:noFill/>
                </a:ln>
                <a:effectLst>
                  <a:outerShdw blurRad="38100" dist="38100" dir="2700000" algn="tl">
                    <a:srgbClr val="000000">
                      <a:alpha val="43137"/>
                    </a:srgbClr>
                  </a:outerShdw>
                </a:effectLst>
                <a:uLnTx/>
                <a:uFillTx/>
                <a:latin typeface="Arial" panose="020B0604020202020204" pitchFamily="34" charset="0"/>
                <a:ea typeface="Calibri" panose="020F0502020204030204" pitchFamily="34" charset="0"/>
                <a:cs typeface="Arial" panose="020B0604020202020204" pitchFamily="34" charset="0"/>
              </a:rPr>
              <a:t>another sign appeared in heaven: behold, a great, fiery red dragon having seven heads and ten horns, and seven diadems on </a:t>
            </a:r>
            <a:r>
              <a:rPr kumimoji="0" lang="en-US" sz="3600" b="1" i="1" u="none" strike="noStrike" kern="1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Calibri" panose="020F0502020204030204" pitchFamily="34" charset="0"/>
                <a:cs typeface="Arial" panose="020B0604020202020204" pitchFamily="34" charset="0"/>
              </a:rPr>
              <a:t>his heads.  </a:t>
            </a:r>
            <a:r>
              <a:rPr kumimoji="0" lang="en-US" sz="3600" b="1" i="1" u="none" strike="noStrike" kern="100" cap="none" spc="0" normalizeH="0" baseline="0" noProof="0" dirty="0">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Calibri" panose="020F0502020204030204" pitchFamily="34" charset="0"/>
                <a:cs typeface="Arial" panose="020B0604020202020204" pitchFamily="34" charset="0"/>
              </a:rPr>
              <a:t>His tail drew a third of the stars of heaven and threw them to the earth</a:t>
            </a:r>
            <a:r>
              <a:rPr kumimoji="0" lang="en-US" sz="3600" b="1" i="1" u="none" strike="noStrike" kern="1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000" b="1" i="0" u="none" strike="noStrike" kern="1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Calibri" panose="020F0502020204030204" pitchFamily="34" charset="0"/>
                <a:cs typeface="Arial" panose="020B0604020202020204" pitchFamily="34" charset="0"/>
              </a:rPr>
              <a:t>Revelation 12:3-4a</a:t>
            </a:r>
            <a:endParaRPr kumimoji="0" lang="en-US" sz="4000" b="1" i="1"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sp>
        <p:nvSpPr>
          <p:cNvPr id="4" name="TextBox 3">
            <a:extLst>
              <a:ext uri="{FF2B5EF4-FFF2-40B4-BE49-F238E27FC236}">
                <a16:creationId xmlns:a16="http://schemas.microsoft.com/office/drawing/2014/main" id="{09BC2852-54A3-5EE6-2DFA-5C1C78622B64}"/>
              </a:ext>
            </a:extLst>
          </p:cNvPr>
          <p:cNvSpPr txBox="1"/>
          <p:nvPr/>
        </p:nvSpPr>
        <p:spPr>
          <a:xfrm>
            <a:off x="388143" y="3762375"/>
            <a:ext cx="11346657" cy="2308324"/>
          </a:xfrm>
          <a:prstGeom prst="rect">
            <a:avLst/>
          </a:prstGeom>
          <a:noFill/>
        </p:spPr>
        <p:txBody>
          <a:bodyPr wrap="square">
            <a:spAutoFit/>
          </a:bodyPr>
          <a:lstStyle/>
          <a:p>
            <a:r>
              <a:rPr lang="en-US" sz="3600" b="1" i="1"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“So the </a:t>
            </a:r>
            <a:r>
              <a:rPr lang="en-US" sz="36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great dragon was cast out, that serpent of old, called the Devil and Satan</a:t>
            </a:r>
            <a:r>
              <a:rPr lang="en-US" sz="3600" b="1" i="1"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who deceives the whole world; </a:t>
            </a:r>
            <a:r>
              <a:rPr lang="en-US" sz="3600" b="1" i="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he was cast to the earth, and his angels were cast out with him</a:t>
            </a:r>
            <a:r>
              <a:rPr lang="en-US" sz="3600" b="1" i="1"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kumimoji="0" lang="en-US" sz="2000" b="1" i="0" u="none" strike="noStrike" kern="1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Calibri" panose="020F0502020204030204" pitchFamily="34" charset="0"/>
                <a:cs typeface="Arial" panose="020B0604020202020204" pitchFamily="34" charset="0"/>
              </a:rPr>
              <a:t>		Revelation 12:9</a:t>
            </a:r>
            <a:endParaRPr lang="en-US" sz="36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A2B5D581-0E9E-A78D-7677-4DB30CC84F20}"/>
              </a:ext>
            </a:extLst>
          </p:cNvPr>
          <p:cNvSpPr txBox="1"/>
          <p:nvPr/>
        </p:nvSpPr>
        <p:spPr>
          <a:xfrm rot="20556955">
            <a:off x="4756506" y="4208212"/>
            <a:ext cx="3072686" cy="1754326"/>
          </a:xfrm>
          <a:prstGeom prst="rect">
            <a:avLst/>
          </a:prstGeom>
          <a:solidFill>
            <a:schemeClr val="bg1"/>
          </a:solidFill>
          <a:ln>
            <a:solidFill>
              <a:schemeClr val="tx1"/>
            </a:solidFill>
          </a:ln>
        </p:spPr>
        <p:txBody>
          <a:bodyPr wrap="square" rtlCol="0">
            <a:spAutoFit/>
          </a:bodyPr>
          <a:lstStyle/>
          <a:p>
            <a:pPr algn="ctr"/>
            <a:r>
              <a:rPr lang="en-US" sz="5400" b="1" dirty="0">
                <a:solidFill>
                  <a:schemeClr val="accen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a:t>
            </a:r>
            <a:r>
              <a:rPr lang="en-US" sz="5400" b="1" baseline="30000" dirty="0">
                <a:solidFill>
                  <a:schemeClr val="accen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nd</a:t>
            </a:r>
            <a:r>
              <a:rPr lang="en-US" sz="5400" b="1" dirty="0">
                <a:solidFill>
                  <a:schemeClr val="accen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Step</a:t>
            </a:r>
          </a:p>
          <a:p>
            <a:pPr algn="ctr"/>
            <a:r>
              <a:rPr lang="en-US" sz="5400" b="1" dirty="0">
                <a:solidFill>
                  <a:schemeClr val="accen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(Future)</a:t>
            </a:r>
          </a:p>
        </p:txBody>
      </p:sp>
      <p:sp>
        <p:nvSpPr>
          <p:cNvPr id="5" name="TextBox 4">
            <a:extLst>
              <a:ext uri="{FF2B5EF4-FFF2-40B4-BE49-F238E27FC236}">
                <a16:creationId xmlns:a16="http://schemas.microsoft.com/office/drawing/2014/main" id="{CF0AB010-377B-BEA0-6340-7BEF447823E3}"/>
              </a:ext>
            </a:extLst>
          </p:cNvPr>
          <p:cNvSpPr txBox="1"/>
          <p:nvPr/>
        </p:nvSpPr>
        <p:spPr>
          <a:xfrm rot="20556955">
            <a:off x="4943842" y="1834037"/>
            <a:ext cx="2794173" cy="1754326"/>
          </a:xfrm>
          <a:prstGeom prst="rect">
            <a:avLst/>
          </a:prstGeom>
          <a:solidFill>
            <a:schemeClr val="bg1"/>
          </a:solidFill>
          <a:ln>
            <a:solidFill>
              <a:schemeClr val="tx1"/>
            </a:solidFill>
          </a:ln>
        </p:spPr>
        <p:txBody>
          <a:bodyPr wrap="square" rtlCol="0">
            <a:spAutoFit/>
          </a:bodyPr>
          <a:lstStyle/>
          <a:p>
            <a:pPr algn="ctr"/>
            <a:r>
              <a:rPr lang="en-US" sz="5400" b="1" dirty="0">
                <a:solidFill>
                  <a:schemeClr val="accen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a:t>
            </a:r>
            <a:r>
              <a:rPr lang="en-US" sz="5400" b="1" baseline="30000" dirty="0">
                <a:solidFill>
                  <a:schemeClr val="accen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st</a:t>
            </a:r>
            <a:r>
              <a:rPr lang="en-US" sz="5400" b="1" dirty="0">
                <a:solidFill>
                  <a:schemeClr val="accen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Step</a:t>
            </a:r>
          </a:p>
          <a:p>
            <a:pPr algn="ctr"/>
            <a:r>
              <a:rPr lang="en-US" sz="5400" b="1" dirty="0">
                <a:solidFill>
                  <a:schemeClr val="accen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(Past)</a:t>
            </a:r>
          </a:p>
        </p:txBody>
      </p:sp>
    </p:spTree>
    <p:extLst>
      <p:ext uri="{BB962C8B-B14F-4D97-AF65-F5344CB8AC3E}">
        <p14:creationId xmlns:p14="http://schemas.microsoft.com/office/powerpoint/2010/main" val="10213458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E2308B0-C2D2-EFF7-7EC9-F5B292450437}"/>
              </a:ext>
            </a:extLst>
          </p:cNvPr>
          <p:cNvSpPr txBox="1"/>
          <p:nvPr/>
        </p:nvSpPr>
        <p:spPr>
          <a:xfrm>
            <a:off x="388143" y="311021"/>
            <a:ext cx="11508582" cy="1827616"/>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3600" b="1" i="1" kern="100" dirty="0">
                <a:solidFill>
                  <a:prstClr val="black"/>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a:t>
            </a:r>
            <a:r>
              <a:rPr kumimoji="0" lang="en-US" sz="3600" b="1" i="1" u="none" strike="noStrike" kern="100" cap="none" spc="0" normalizeH="0" baseline="0" noProof="0" dirty="0">
                <a:ln>
                  <a:noFill/>
                </a:ln>
                <a:effectLst>
                  <a:outerShdw blurRad="38100" dist="38100" dir="2700000" algn="tl">
                    <a:srgbClr val="000000">
                      <a:alpha val="43137"/>
                    </a:srgbClr>
                  </a:outerShdw>
                </a:effectLst>
                <a:uLnTx/>
                <a:uFillTx/>
                <a:latin typeface="Arial" panose="020B0604020202020204" pitchFamily="34" charset="0"/>
                <a:ea typeface="Calibri" panose="020F0502020204030204" pitchFamily="34" charset="0"/>
                <a:cs typeface="Arial" panose="020B0604020202020204" pitchFamily="34" charset="0"/>
              </a:rPr>
              <a:t>And another sign appeared in heaven: behold, a great, fiery red dragon having </a:t>
            </a:r>
            <a:r>
              <a:rPr kumimoji="0" lang="en-US" sz="3600" b="1" i="1" u="none" strike="noStrike" kern="100" cap="none" spc="0" normalizeH="0" baseline="0" noProof="0" dirty="0">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Calibri" panose="020F0502020204030204" pitchFamily="34" charset="0"/>
                <a:cs typeface="Arial" panose="020B0604020202020204" pitchFamily="34" charset="0"/>
              </a:rPr>
              <a:t>seven heads </a:t>
            </a:r>
            <a:r>
              <a:rPr kumimoji="0" lang="en-US" sz="3600" b="1" i="1" u="none" strike="noStrike" kern="100" cap="none" spc="0" normalizeH="0" baseline="0" noProof="0" dirty="0">
                <a:ln>
                  <a:noFill/>
                </a:ln>
                <a:effectLst>
                  <a:outerShdw blurRad="38100" dist="38100" dir="2700000" algn="tl">
                    <a:srgbClr val="000000">
                      <a:alpha val="43137"/>
                    </a:srgbClr>
                  </a:outerShdw>
                </a:effectLst>
                <a:uLnTx/>
                <a:uFillTx/>
                <a:latin typeface="Arial" panose="020B0604020202020204" pitchFamily="34" charset="0"/>
                <a:ea typeface="Calibri" panose="020F0502020204030204" pitchFamily="34" charset="0"/>
                <a:cs typeface="Arial" panose="020B0604020202020204" pitchFamily="34" charset="0"/>
              </a:rPr>
              <a:t>and </a:t>
            </a:r>
            <a:r>
              <a:rPr kumimoji="0" lang="en-US" sz="3600" b="1" i="1" u="none" strike="noStrike" kern="100" cap="none" spc="0" normalizeH="0" baseline="0" noProof="0" dirty="0">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Calibri" panose="020F0502020204030204" pitchFamily="34" charset="0"/>
                <a:cs typeface="Arial" panose="020B0604020202020204" pitchFamily="34" charset="0"/>
              </a:rPr>
              <a:t>ten horns</a:t>
            </a:r>
            <a:r>
              <a:rPr kumimoji="0" lang="en-US" sz="3600" b="1" i="1" u="none" strike="noStrike" kern="100" cap="none" spc="0" normalizeH="0" baseline="0" noProof="0" dirty="0">
                <a:ln>
                  <a:noFill/>
                </a:ln>
                <a:effectLst>
                  <a:outerShdw blurRad="38100" dist="38100" dir="2700000" algn="tl">
                    <a:srgbClr val="000000">
                      <a:alpha val="43137"/>
                    </a:srgbClr>
                  </a:outerShdw>
                </a:effectLst>
                <a:uLnTx/>
                <a:uFillTx/>
                <a:latin typeface="Arial" panose="020B0604020202020204" pitchFamily="34" charset="0"/>
                <a:ea typeface="Calibri" panose="020F0502020204030204" pitchFamily="34" charset="0"/>
                <a:cs typeface="Arial" panose="020B0604020202020204" pitchFamily="34" charset="0"/>
              </a:rPr>
              <a:t>, and seven diadems on </a:t>
            </a:r>
            <a:r>
              <a:rPr kumimoji="0" lang="en-US" sz="3600" b="1" i="1" u="none" strike="noStrike" kern="1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Calibri" panose="020F0502020204030204" pitchFamily="34" charset="0"/>
                <a:cs typeface="Arial" panose="020B0604020202020204" pitchFamily="34" charset="0"/>
              </a:rPr>
              <a:t>his heads.”		</a:t>
            </a:r>
            <a:r>
              <a:rPr kumimoji="0" lang="en-US" b="1" i="0" u="none" strike="noStrike" kern="1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Calibri" panose="020F0502020204030204" pitchFamily="34" charset="0"/>
                <a:cs typeface="Arial" panose="020B0604020202020204" pitchFamily="34" charset="0"/>
              </a:rPr>
              <a:t>Rev 12:3</a:t>
            </a:r>
            <a:endParaRPr kumimoji="0" lang="en-US" b="1" i="1"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0374317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E2308B0-C2D2-EFF7-7EC9-F5B292450437}"/>
              </a:ext>
            </a:extLst>
          </p:cNvPr>
          <p:cNvSpPr txBox="1"/>
          <p:nvPr/>
        </p:nvSpPr>
        <p:spPr>
          <a:xfrm>
            <a:off x="388143" y="311021"/>
            <a:ext cx="11508582" cy="1827616"/>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3600" b="1" i="1" kern="100" dirty="0">
                <a:solidFill>
                  <a:prstClr val="black"/>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a:t>
            </a:r>
            <a:r>
              <a:rPr kumimoji="0" lang="en-US" sz="3600" b="1" i="1" u="none" strike="noStrike" kern="100" cap="none" spc="0" normalizeH="0" baseline="0" noProof="0" dirty="0">
                <a:ln>
                  <a:noFill/>
                </a:ln>
                <a:effectLst>
                  <a:outerShdw blurRad="38100" dist="38100" dir="2700000" algn="tl">
                    <a:srgbClr val="000000">
                      <a:alpha val="43137"/>
                    </a:srgbClr>
                  </a:outerShdw>
                </a:effectLst>
                <a:uLnTx/>
                <a:uFillTx/>
                <a:latin typeface="Arial" panose="020B0604020202020204" pitchFamily="34" charset="0"/>
                <a:ea typeface="Calibri" panose="020F0502020204030204" pitchFamily="34" charset="0"/>
                <a:cs typeface="Arial" panose="020B0604020202020204" pitchFamily="34" charset="0"/>
              </a:rPr>
              <a:t>And another sign appeared in heaven: behold, a great, fiery red dragon having </a:t>
            </a:r>
            <a:r>
              <a:rPr kumimoji="0" lang="en-US" sz="3600" b="1" i="1" u="none" strike="noStrike" kern="100" cap="none" spc="0" normalizeH="0" baseline="0" noProof="0" dirty="0">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Calibri" panose="020F0502020204030204" pitchFamily="34" charset="0"/>
                <a:cs typeface="Arial" panose="020B0604020202020204" pitchFamily="34" charset="0"/>
              </a:rPr>
              <a:t>seven heads </a:t>
            </a:r>
            <a:r>
              <a:rPr kumimoji="0" lang="en-US" sz="3600" b="1" i="1" u="none" strike="noStrike" kern="100" cap="none" spc="0" normalizeH="0" baseline="0" noProof="0" dirty="0">
                <a:ln>
                  <a:noFill/>
                </a:ln>
                <a:effectLst>
                  <a:outerShdw blurRad="38100" dist="38100" dir="2700000" algn="tl">
                    <a:srgbClr val="000000">
                      <a:alpha val="43137"/>
                    </a:srgbClr>
                  </a:outerShdw>
                </a:effectLst>
                <a:uLnTx/>
                <a:uFillTx/>
                <a:latin typeface="Arial" panose="020B0604020202020204" pitchFamily="34" charset="0"/>
                <a:ea typeface="Calibri" panose="020F0502020204030204" pitchFamily="34" charset="0"/>
                <a:cs typeface="Arial" panose="020B0604020202020204" pitchFamily="34" charset="0"/>
              </a:rPr>
              <a:t>and </a:t>
            </a:r>
            <a:r>
              <a:rPr kumimoji="0" lang="en-US" sz="3600" b="1" i="1" u="none" strike="noStrike" kern="100" cap="none" spc="0" normalizeH="0" baseline="0" noProof="0" dirty="0">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Calibri" panose="020F0502020204030204" pitchFamily="34" charset="0"/>
                <a:cs typeface="Arial" panose="020B0604020202020204" pitchFamily="34" charset="0"/>
              </a:rPr>
              <a:t>ten horns</a:t>
            </a:r>
            <a:r>
              <a:rPr kumimoji="0" lang="en-US" sz="3600" b="1" i="1" u="none" strike="noStrike" kern="100" cap="none" spc="0" normalizeH="0" baseline="0" noProof="0" dirty="0">
                <a:ln>
                  <a:noFill/>
                </a:ln>
                <a:effectLst>
                  <a:outerShdw blurRad="38100" dist="38100" dir="2700000" algn="tl">
                    <a:srgbClr val="000000">
                      <a:alpha val="43137"/>
                    </a:srgbClr>
                  </a:outerShdw>
                </a:effectLst>
                <a:uLnTx/>
                <a:uFillTx/>
                <a:latin typeface="Arial" panose="020B0604020202020204" pitchFamily="34" charset="0"/>
                <a:ea typeface="Calibri" panose="020F0502020204030204" pitchFamily="34" charset="0"/>
                <a:cs typeface="Arial" panose="020B0604020202020204" pitchFamily="34" charset="0"/>
              </a:rPr>
              <a:t>, and seven diadems on </a:t>
            </a:r>
            <a:r>
              <a:rPr kumimoji="0" lang="en-US" sz="3600" b="1" i="1" u="none" strike="noStrike" kern="1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Calibri" panose="020F0502020204030204" pitchFamily="34" charset="0"/>
                <a:cs typeface="Arial" panose="020B0604020202020204" pitchFamily="34" charset="0"/>
              </a:rPr>
              <a:t>his heads.”		</a:t>
            </a:r>
            <a:r>
              <a:rPr kumimoji="0" lang="en-US" b="1" i="0" u="none" strike="noStrike" kern="1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Calibri" panose="020F0502020204030204" pitchFamily="34" charset="0"/>
                <a:cs typeface="Arial" panose="020B0604020202020204" pitchFamily="34" charset="0"/>
              </a:rPr>
              <a:t>Rev 12:3</a:t>
            </a:r>
            <a:endParaRPr kumimoji="0" lang="en-US" b="1" i="1"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sp>
        <p:nvSpPr>
          <p:cNvPr id="4" name="TextBox 3">
            <a:extLst>
              <a:ext uri="{FF2B5EF4-FFF2-40B4-BE49-F238E27FC236}">
                <a16:creationId xmlns:a16="http://schemas.microsoft.com/office/drawing/2014/main" id="{09BC2852-54A3-5EE6-2DFA-5C1C78622B64}"/>
              </a:ext>
            </a:extLst>
          </p:cNvPr>
          <p:cNvSpPr txBox="1"/>
          <p:nvPr/>
        </p:nvSpPr>
        <p:spPr>
          <a:xfrm>
            <a:off x="283368" y="2548086"/>
            <a:ext cx="11346657" cy="3970318"/>
          </a:xfrm>
          <a:prstGeom prst="rect">
            <a:avLst/>
          </a:prstGeom>
          <a:noFill/>
          <a:ln w="19050">
            <a:solidFill>
              <a:schemeClr val="tx1"/>
            </a:solidFill>
          </a:ln>
        </p:spPr>
        <p:txBody>
          <a:bodyPr wrap="square">
            <a:spAutoFit/>
          </a:bodyPr>
          <a:lstStyle/>
          <a:p>
            <a:r>
              <a:rPr lang="en-US" sz="36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Daniel’s Vision:</a:t>
            </a:r>
            <a:r>
              <a:rPr lang="en-US" sz="3600" b="1" i="1"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kumimoji="0" lang="en-US" sz="2000" b="1" i="0" u="none" strike="noStrike" kern="1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Calibri" panose="020F0502020204030204" pitchFamily="34" charset="0"/>
                <a:cs typeface="Arial" panose="020B0604020202020204" pitchFamily="34" charset="0"/>
              </a:rPr>
              <a:t> 					         </a:t>
            </a:r>
            <a:r>
              <a:rPr kumimoji="0" lang="en-US" b="1" i="0" u="none" strike="noStrike" kern="1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Calibri" panose="020F0502020204030204" pitchFamily="34" charset="0"/>
                <a:cs typeface="Arial" panose="020B0604020202020204" pitchFamily="34" charset="0"/>
              </a:rPr>
              <a:t>Daniel 7:1-7</a:t>
            </a:r>
          </a:p>
          <a:p>
            <a:r>
              <a:rPr lang="en-US" sz="36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600" b="1" u="sng" dirty="0">
                <a:solidFill>
                  <a:schemeClr val="bg1"/>
                </a:solidFill>
                <a:latin typeface="Arial" panose="020B0604020202020204" pitchFamily="34" charset="0"/>
                <a:cs typeface="Arial" panose="020B0604020202020204" pitchFamily="34" charset="0"/>
              </a:rPr>
              <a:t>Heads</a:t>
            </a:r>
            <a:r>
              <a:rPr lang="en-US" sz="3600" b="1" dirty="0">
                <a:solidFill>
                  <a:schemeClr val="bg1"/>
                </a:solidFill>
                <a:latin typeface="Arial" panose="020B0604020202020204" pitchFamily="34" charset="0"/>
                <a:cs typeface="Arial" panose="020B0604020202020204" pitchFamily="34" charset="0"/>
              </a:rPr>
              <a:t>			</a:t>
            </a:r>
            <a:r>
              <a:rPr lang="en-US" sz="3600" b="1" u="sng" dirty="0">
                <a:solidFill>
                  <a:schemeClr val="bg1"/>
                </a:solidFill>
                <a:latin typeface="Arial" panose="020B0604020202020204" pitchFamily="34" charset="0"/>
                <a:cs typeface="Arial" panose="020B0604020202020204" pitchFamily="34" charset="0"/>
              </a:rPr>
              <a:t>Horns</a:t>
            </a:r>
          </a:p>
          <a:p>
            <a:r>
              <a:rPr lang="en-US" sz="3600" b="1" dirty="0">
                <a:solidFill>
                  <a:schemeClr val="bg1"/>
                </a:solidFill>
                <a:latin typeface="Arial" panose="020B0604020202020204" pitchFamily="34" charset="0"/>
                <a:cs typeface="Arial" panose="020B0604020202020204" pitchFamily="34" charset="0"/>
              </a:rPr>
              <a:t>1</a:t>
            </a:r>
            <a:r>
              <a:rPr lang="en-US" sz="3600" b="1" baseline="30000" dirty="0">
                <a:solidFill>
                  <a:schemeClr val="bg1"/>
                </a:solidFill>
                <a:latin typeface="Arial" panose="020B0604020202020204" pitchFamily="34" charset="0"/>
                <a:cs typeface="Arial" panose="020B0604020202020204" pitchFamily="34" charset="0"/>
              </a:rPr>
              <a:t>st</a:t>
            </a:r>
            <a:r>
              <a:rPr lang="en-US" sz="3600" b="1" dirty="0">
                <a:solidFill>
                  <a:schemeClr val="bg1"/>
                </a:solidFill>
                <a:latin typeface="Arial" panose="020B0604020202020204" pitchFamily="34" charset="0"/>
                <a:cs typeface="Arial" panose="020B0604020202020204" pitchFamily="34" charset="0"/>
              </a:rPr>
              <a:t> Beast			     1				     0</a:t>
            </a:r>
          </a:p>
          <a:p>
            <a:r>
              <a:rPr lang="en-US" sz="3600" b="1" dirty="0">
                <a:solidFill>
                  <a:schemeClr val="bg1"/>
                </a:solidFill>
                <a:latin typeface="Arial" panose="020B0604020202020204" pitchFamily="34" charset="0"/>
                <a:cs typeface="Arial" panose="020B0604020202020204" pitchFamily="34" charset="0"/>
              </a:rPr>
              <a:t>2</a:t>
            </a:r>
            <a:r>
              <a:rPr lang="en-US" sz="3600" b="1" baseline="30000" dirty="0">
                <a:solidFill>
                  <a:schemeClr val="bg1"/>
                </a:solidFill>
                <a:latin typeface="Arial" panose="020B0604020202020204" pitchFamily="34" charset="0"/>
                <a:cs typeface="Arial" panose="020B0604020202020204" pitchFamily="34" charset="0"/>
              </a:rPr>
              <a:t>nd</a:t>
            </a:r>
            <a:r>
              <a:rPr lang="en-US" sz="3600" b="1" dirty="0">
                <a:solidFill>
                  <a:schemeClr val="bg1"/>
                </a:solidFill>
                <a:latin typeface="Arial" panose="020B0604020202020204" pitchFamily="34" charset="0"/>
                <a:cs typeface="Arial" panose="020B0604020202020204" pitchFamily="34" charset="0"/>
              </a:rPr>
              <a:t> Beast			     1				     0</a:t>
            </a:r>
          </a:p>
          <a:p>
            <a:r>
              <a:rPr lang="en-US" sz="3600" b="1" dirty="0">
                <a:solidFill>
                  <a:schemeClr val="bg1"/>
                </a:solidFill>
                <a:latin typeface="Arial" panose="020B0604020202020204" pitchFamily="34" charset="0"/>
                <a:cs typeface="Arial" panose="020B0604020202020204" pitchFamily="34" charset="0"/>
              </a:rPr>
              <a:t>3</a:t>
            </a:r>
            <a:r>
              <a:rPr lang="en-US" sz="3600" b="1" baseline="30000" dirty="0">
                <a:solidFill>
                  <a:schemeClr val="bg1"/>
                </a:solidFill>
                <a:latin typeface="Arial" panose="020B0604020202020204" pitchFamily="34" charset="0"/>
                <a:cs typeface="Arial" panose="020B0604020202020204" pitchFamily="34" charset="0"/>
              </a:rPr>
              <a:t>rd</a:t>
            </a:r>
            <a:r>
              <a:rPr lang="en-US" sz="3600" b="1" dirty="0">
                <a:solidFill>
                  <a:schemeClr val="bg1"/>
                </a:solidFill>
                <a:latin typeface="Arial" panose="020B0604020202020204" pitchFamily="34" charset="0"/>
                <a:cs typeface="Arial" panose="020B0604020202020204" pitchFamily="34" charset="0"/>
              </a:rPr>
              <a:t> Beast			     4				     0</a:t>
            </a:r>
          </a:p>
          <a:p>
            <a:r>
              <a:rPr lang="en-US" sz="3600" b="1" dirty="0">
                <a:solidFill>
                  <a:schemeClr val="bg1"/>
                </a:solidFill>
                <a:latin typeface="Arial" panose="020B0604020202020204" pitchFamily="34" charset="0"/>
                <a:cs typeface="Arial" panose="020B0604020202020204" pitchFamily="34" charset="0"/>
              </a:rPr>
              <a:t>4</a:t>
            </a:r>
            <a:r>
              <a:rPr lang="en-US" sz="3600" b="1" baseline="30000" dirty="0">
                <a:solidFill>
                  <a:schemeClr val="bg1"/>
                </a:solidFill>
                <a:latin typeface="Arial" panose="020B0604020202020204" pitchFamily="34" charset="0"/>
                <a:cs typeface="Arial" panose="020B0604020202020204" pitchFamily="34" charset="0"/>
              </a:rPr>
              <a:t>th</a:t>
            </a:r>
            <a:r>
              <a:rPr lang="en-US" sz="3600" b="1" dirty="0">
                <a:solidFill>
                  <a:schemeClr val="bg1"/>
                </a:solidFill>
                <a:latin typeface="Arial" panose="020B0604020202020204" pitchFamily="34" charset="0"/>
                <a:cs typeface="Arial" panose="020B0604020202020204" pitchFamily="34" charset="0"/>
              </a:rPr>
              <a:t> Beast			</a:t>
            </a:r>
            <a:r>
              <a:rPr lang="en-US" sz="3600" b="1" u="sng" dirty="0">
                <a:solidFill>
                  <a:schemeClr val="bg1"/>
                </a:solidFill>
                <a:latin typeface="Arial" panose="020B0604020202020204" pitchFamily="34" charset="0"/>
                <a:cs typeface="Arial" panose="020B0604020202020204" pitchFamily="34" charset="0"/>
              </a:rPr>
              <a:t>     1		</a:t>
            </a:r>
            <a:r>
              <a:rPr lang="en-US" sz="3600" b="1" dirty="0">
                <a:solidFill>
                  <a:schemeClr val="bg1"/>
                </a:solidFill>
                <a:latin typeface="Arial" panose="020B0604020202020204" pitchFamily="34" charset="0"/>
                <a:cs typeface="Arial" panose="020B0604020202020204" pitchFamily="34" charset="0"/>
              </a:rPr>
              <a:t>		</a:t>
            </a:r>
            <a:r>
              <a:rPr lang="en-US" sz="3600" b="1" u="sng" dirty="0">
                <a:solidFill>
                  <a:schemeClr val="bg1"/>
                </a:solidFill>
                <a:latin typeface="Arial" panose="020B0604020202020204" pitchFamily="34" charset="0"/>
                <a:cs typeface="Arial" panose="020B0604020202020204" pitchFamily="34" charset="0"/>
              </a:rPr>
              <a:t>    10      3 </a:t>
            </a:r>
          </a:p>
          <a:p>
            <a:r>
              <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600" b="1" dirty="0">
                <a:solidFill>
                  <a:schemeClr val="bg1"/>
                </a:solidFill>
                <a:latin typeface="Arial" panose="020B0604020202020204" pitchFamily="34" charset="0"/>
                <a:cs typeface="Arial" panose="020B0604020202020204" pitchFamily="34" charset="0"/>
              </a:rPr>
              <a:t>     7          		    10</a:t>
            </a:r>
          </a:p>
        </p:txBody>
      </p:sp>
    </p:spTree>
    <p:extLst>
      <p:ext uri="{BB962C8B-B14F-4D97-AF65-F5344CB8AC3E}">
        <p14:creationId xmlns:p14="http://schemas.microsoft.com/office/powerpoint/2010/main" val="16850145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A39C878-6601-64A9-7BFF-4A5958B5AFA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150" y="1207452"/>
            <a:ext cx="12242150" cy="3755073"/>
          </a:xfrm>
        </p:spPr>
      </p:pic>
    </p:spTree>
    <p:extLst>
      <p:ext uri="{BB962C8B-B14F-4D97-AF65-F5344CB8AC3E}">
        <p14:creationId xmlns:p14="http://schemas.microsoft.com/office/powerpoint/2010/main" val="12641577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36E61EA-93AA-080B-07F5-924880C96844}"/>
              </a:ext>
            </a:extLst>
          </p:cNvPr>
          <p:cNvSpPr>
            <a:spLocks noGrp="1"/>
          </p:cNvSpPr>
          <p:nvPr>
            <p:ph idx="1"/>
          </p:nvPr>
        </p:nvSpPr>
        <p:spPr>
          <a:xfrm>
            <a:off x="638175" y="1320800"/>
            <a:ext cx="10915650" cy="4351338"/>
          </a:xfrm>
        </p:spPr>
        <p:txBody>
          <a:bodyPr>
            <a:normAutofit fontScale="92500"/>
          </a:bodyPr>
          <a:lstStyle/>
          <a:p>
            <a:pPr marL="0" indent="0" algn="ctr">
              <a:lnSpc>
                <a:spcPct val="150000"/>
              </a:lnSpc>
              <a:buNone/>
            </a:pPr>
            <a:r>
              <a:rPr lang="en-US" sz="3600" b="1" i="1"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“But it is not that the word of God has taken no effect.  </a:t>
            </a:r>
            <a:r>
              <a:rPr lang="en-US" sz="3600" b="1" i="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For they are not all Israel who are of Israel</a:t>
            </a:r>
            <a:r>
              <a:rPr lang="en-US" sz="3600" b="1" i="1"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nor are they all children because they are the seed of Abraham; but, ’In Isaac your seed shall be called.’”</a:t>
            </a:r>
          </a:p>
          <a:p>
            <a:pPr marL="0" indent="0" algn="ctr">
              <a:lnSpc>
                <a:spcPct val="150000"/>
              </a:lnSpc>
              <a:buNone/>
            </a:pPr>
            <a:r>
              <a:rPr lang="en-US" sz="1800" b="1"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Romans 9:6-7</a:t>
            </a:r>
            <a:endParaRPr lang="en-US" sz="1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23567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001288" y="278512"/>
            <a:ext cx="5687677" cy="1092651"/>
          </a:xfrm>
          <a:prstGeom prst="rect">
            <a:avLst/>
          </a:prstGeom>
        </p:spPr>
        <p:txBody>
          <a:bodyPr vert="horz" lIns="121920" tIns="60960" rIns="121920" bIns="6096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667" b="1" dirty="0">
                <a:effectLst>
                  <a:outerShdw blurRad="38100" dist="38100" dir="2700000" algn="tl">
                    <a:srgbClr val="000000">
                      <a:alpha val="43137"/>
                    </a:srgbClr>
                  </a:outerShdw>
                </a:effectLst>
                <a:latin typeface="Arial" pitchFamily="34" charset="0"/>
                <a:cs typeface="Arial" pitchFamily="34" charset="0"/>
              </a:rPr>
              <a:t>Israel</a:t>
            </a:r>
          </a:p>
          <a:p>
            <a:r>
              <a:rPr lang="en-US" sz="2667" b="1" dirty="0">
                <a:effectLst>
                  <a:outerShdw blurRad="38100" dist="38100" dir="2700000" algn="tl">
                    <a:srgbClr val="000000">
                      <a:alpha val="43137"/>
                    </a:srgbClr>
                  </a:outerShdw>
                </a:effectLst>
                <a:latin typeface="Arial" pitchFamily="34" charset="0"/>
                <a:cs typeface="Arial" pitchFamily="34" charset="0"/>
              </a:rPr>
              <a:t>(The 12 Sons (Tribes) of Jacob)</a:t>
            </a:r>
          </a:p>
        </p:txBody>
      </p:sp>
      <p:sp>
        <p:nvSpPr>
          <p:cNvPr id="138" name="Title 1"/>
          <p:cNvSpPr txBox="1">
            <a:spLocks/>
          </p:cNvSpPr>
          <p:nvPr/>
        </p:nvSpPr>
        <p:spPr>
          <a:xfrm>
            <a:off x="5387738" y="1830954"/>
            <a:ext cx="939321" cy="304800"/>
          </a:xfrm>
          <a:prstGeom prst="rect">
            <a:avLst/>
          </a:prstGeom>
          <a:solidFill>
            <a:schemeClr val="bg1"/>
          </a:solidFill>
          <a:ln w="12700">
            <a:solidFill>
              <a:srgbClr val="FF0000"/>
            </a:solidFill>
          </a:ln>
        </p:spPr>
        <p:txBody>
          <a:bodyPr vert="horz" lIns="121920" tIns="60960" rIns="121920" bIns="6096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67" b="1" dirty="0">
                <a:solidFill>
                  <a:srgbClr val="FF0000"/>
                </a:solidFill>
                <a:latin typeface="Arial" pitchFamily="34" charset="0"/>
                <a:cs typeface="Arial" pitchFamily="34" charset="0"/>
              </a:rPr>
              <a:t>Jacob</a:t>
            </a:r>
          </a:p>
        </p:txBody>
      </p:sp>
      <p:sp>
        <p:nvSpPr>
          <p:cNvPr id="190" name="Title 1"/>
          <p:cNvSpPr txBox="1">
            <a:spLocks/>
          </p:cNvSpPr>
          <p:nvPr/>
        </p:nvSpPr>
        <p:spPr>
          <a:xfrm>
            <a:off x="10060929" y="3380418"/>
            <a:ext cx="939321" cy="304800"/>
          </a:xfrm>
          <a:prstGeom prst="rect">
            <a:avLst/>
          </a:prstGeom>
          <a:noFill/>
          <a:ln w="12700">
            <a:solidFill>
              <a:schemeClr val="tx1"/>
            </a:solidFill>
          </a:ln>
        </p:spPr>
        <p:txBody>
          <a:bodyPr vert="horz" lIns="121920" tIns="60960" rIns="121920" bIns="6096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67" b="1" dirty="0">
                <a:solidFill>
                  <a:prstClr val="black"/>
                </a:solidFill>
                <a:latin typeface="Arial" pitchFamily="34" charset="0"/>
                <a:cs typeface="Arial" pitchFamily="34" charset="0"/>
              </a:rPr>
              <a:t>Joseph</a:t>
            </a:r>
          </a:p>
        </p:txBody>
      </p:sp>
      <p:sp>
        <p:nvSpPr>
          <p:cNvPr id="191" name="Title 1"/>
          <p:cNvSpPr txBox="1">
            <a:spLocks/>
          </p:cNvSpPr>
          <p:nvPr/>
        </p:nvSpPr>
        <p:spPr>
          <a:xfrm>
            <a:off x="8993423" y="5009113"/>
            <a:ext cx="1134253" cy="304800"/>
          </a:xfrm>
          <a:prstGeom prst="rect">
            <a:avLst/>
          </a:prstGeom>
          <a:noFill/>
          <a:ln w="12700">
            <a:solidFill>
              <a:schemeClr val="tx1"/>
            </a:solidFill>
          </a:ln>
        </p:spPr>
        <p:txBody>
          <a:bodyPr vert="horz" lIns="121920" tIns="60960" rIns="121920" bIns="6096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67" b="1" dirty="0">
                <a:solidFill>
                  <a:prstClr val="black"/>
                </a:solidFill>
                <a:latin typeface="Arial" pitchFamily="34" charset="0"/>
                <a:cs typeface="Arial" pitchFamily="34" charset="0"/>
              </a:rPr>
              <a:t>Benjamin</a:t>
            </a:r>
          </a:p>
        </p:txBody>
      </p:sp>
      <p:cxnSp>
        <p:nvCxnSpPr>
          <p:cNvPr id="161" name="Straight Connector 160"/>
          <p:cNvCxnSpPr>
            <a:cxnSpLocks/>
          </p:cNvCxnSpPr>
          <p:nvPr/>
        </p:nvCxnSpPr>
        <p:spPr>
          <a:xfrm>
            <a:off x="8219304" y="4484632"/>
            <a:ext cx="32392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98" name="Title 1"/>
          <p:cNvSpPr txBox="1">
            <a:spLocks/>
          </p:cNvSpPr>
          <p:nvPr/>
        </p:nvSpPr>
        <p:spPr>
          <a:xfrm>
            <a:off x="5407204" y="3341837"/>
            <a:ext cx="939321" cy="304800"/>
          </a:xfrm>
          <a:prstGeom prst="rect">
            <a:avLst/>
          </a:prstGeom>
          <a:noFill/>
          <a:ln w="12700">
            <a:solidFill>
              <a:schemeClr val="tx1"/>
            </a:solidFill>
          </a:ln>
        </p:spPr>
        <p:txBody>
          <a:bodyPr vert="horz" lIns="121920" tIns="60960" rIns="121920" bIns="6096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67" b="1" dirty="0">
                <a:solidFill>
                  <a:prstClr val="black"/>
                </a:solidFill>
                <a:latin typeface="Arial" pitchFamily="34" charset="0"/>
                <a:cs typeface="Arial" pitchFamily="34" charset="0"/>
              </a:rPr>
              <a:t>Dan</a:t>
            </a:r>
          </a:p>
        </p:txBody>
      </p:sp>
      <p:sp>
        <p:nvSpPr>
          <p:cNvPr id="199" name="Title 1"/>
          <p:cNvSpPr txBox="1">
            <a:spLocks/>
          </p:cNvSpPr>
          <p:nvPr/>
        </p:nvSpPr>
        <p:spPr>
          <a:xfrm>
            <a:off x="8730564" y="3381258"/>
            <a:ext cx="1173912" cy="304800"/>
          </a:xfrm>
          <a:prstGeom prst="rect">
            <a:avLst/>
          </a:prstGeom>
          <a:noFill/>
          <a:ln w="12700">
            <a:solidFill>
              <a:schemeClr val="tx1"/>
            </a:solidFill>
          </a:ln>
        </p:spPr>
        <p:txBody>
          <a:bodyPr vert="horz" lIns="121920" tIns="60960" rIns="121920" bIns="6096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67" b="1" dirty="0" err="1">
                <a:solidFill>
                  <a:prstClr val="black"/>
                </a:solidFill>
                <a:latin typeface="Arial" pitchFamily="34" charset="0"/>
                <a:cs typeface="Arial" pitchFamily="34" charset="0"/>
              </a:rPr>
              <a:t>Naphthali</a:t>
            </a:r>
            <a:endParaRPr lang="en-US" sz="1467" b="1" dirty="0">
              <a:solidFill>
                <a:prstClr val="black"/>
              </a:solidFill>
              <a:latin typeface="Arial" pitchFamily="34" charset="0"/>
              <a:cs typeface="Arial" pitchFamily="34" charset="0"/>
            </a:endParaRPr>
          </a:p>
        </p:txBody>
      </p:sp>
      <p:cxnSp>
        <p:nvCxnSpPr>
          <p:cNvPr id="167" name="Straight Connector 166"/>
          <p:cNvCxnSpPr>
            <a:cxnSpLocks/>
            <a:endCxn id="191" idx="0"/>
          </p:cNvCxnSpPr>
          <p:nvPr/>
        </p:nvCxnSpPr>
        <p:spPr>
          <a:xfrm>
            <a:off x="9560550" y="4484632"/>
            <a:ext cx="0" cy="52448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a:cxnSpLocks/>
            <a:stCxn id="223" idx="0"/>
          </p:cNvCxnSpPr>
          <p:nvPr/>
        </p:nvCxnSpPr>
        <p:spPr>
          <a:xfrm flipV="1">
            <a:off x="10874838" y="4501879"/>
            <a:ext cx="0" cy="48098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12" name="Title 1"/>
          <p:cNvSpPr txBox="1">
            <a:spLocks/>
          </p:cNvSpPr>
          <p:nvPr/>
        </p:nvSpPr>
        <p:spPr>
          <a:xfrm>
            <a:off x="6542356" y="3352798"/>
            <a:ext cx="939321" cy="304800"/>
          </a:xfrm>
          <a:prstGeom prst="rect">
            <a:avLst/>
          </a:prstGeom>
          <a:noFill/>
          <a:ln w="12700">
            <a:solidFill>
              <a:schemeClr val="tx1"/>
            </a:solidFill>
          </a:ln>
        </p:spPr>
        <p:txBody>
          <a:bodyPr vert="horz" lIns="121920" tIns="60960" rIns="121920" bIns="6096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67" b="1" dirty="0">
                <a:solidFill>
                  <a:prstClr val="black"/>
                </a:solidFill>
                <a:latin typeface="Arial" pitchFamily="34" charset="0"/>
                <a:cs typeface="Arial" pitchFamily="34" charset="0"/>
              </a:rPr>
              <a:t>Gad</a:t>
            </a:r>
          </a:p>
        </p:txBody>
      </p:sp>
      <p:sp>
        <p:nvSpPr>
          <p:cNvPr id="213" name="Title 1"/>
          <p:cNvSpPr txBox="1">
            <a:spLocks/>
          </p:cNvSpPr>
          <p:nvPr/>
        </p:nvSpPr>
        <p:spPr>
          <a:xfrm>
            <a:off x="7636460" y="3381258"/>
            <a:ext cx="939321" cy="304800"/>
          </a:xfrm>
          <a:prstGeom prst="rect">
            <a:avLst/>
          </a:prstGeom>
          <a:noFill/>
          <a:ln w="12700">
            <a:solidFill>
              <a:schemeClr val="tx1"/>
            </a:solidFill>
          </a:ln>
        </p:spPr>
        <p:txBody>
          <a:bodyPr vert="horz" lIns="121920" tIns="60960" rIns="121920" bIns="6096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67" b="1" dirty="0">
                <a:solidFill>
                  <a:prstClr val="black"/>
                </a:solidFill>
                <a:latin typeface="Arial" pitchFamily="34" charset="0"/>
                <a:cs typeface="Arial" pitchFamily="34" charset="0"/>
              </a:rPr>
              <a:t>Asher</a:t>
            </a:r>
          </a:p>
        </p:txBody>
      </p:sp>
      <p:cxnSp>
        <p:nvCxnSpPr>
          <p:cNvPr id="214" name="Straight Connector 213"/>
          <p:cNvCxnSpPr>
            <a:cxnSpLocks/>
            <a:endCxn id="190" idx="0"/>
          </p:cNvCxnSpPr>
          <p:nvPr/>
        </p:nvCxnSpPr>
        <p:spPr>
          <a:xfrm>
            <a:off x="10530590" y="3024979"/>
            <a:ext cx="0" cy="3554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5" name="Straight Connector 214"/>
          <p:cNvCxnSpPr>
            <a:cxnSpLocks/>
            <a:stCxn id="199" idx="0"/>
          </p:cNvCxnSpPr>
          <p:nvPr/>
        </p:nvCxnSpPr>
        <p:spPr>
          <a:xfrm flipV="1">
            <a:off x="9317520" y="3028355"/>
            <a:ext cx="0" cy="35290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a:cxnSpLocks/>
          </p:cNvCxnSpPr>
          <p:nvPr/>
        </p:nvCxnSpPr>
        <p:spPr>
          <a:xfrm flipV="1">
            <a:off x="11458542" y="3075137"/>
            <a:ext cx="0" cy="140949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19" name="Title 1"/>
          <p:cNvSpPr txBox="1">
            <a:spLocks/>
          </p:cNvSpPr>
          <p:nvPr/>
        </p:nvSpPr>
        <p:spPr>
          <a:xfrm>
            <a:off x="358957" y="3334840"/>
            <a:ext cx="939321" cy="304800"/>
          </a:xfrm>
          <a:prstGeom prst="rect">
            <a:avLst/>
          </a:prstGeom>
          <a:noFill/>
          <a:ln w="12700">
            <a:solidFill>
              <a:schemeClr val="tx1"/>
            </a:solidFill>
          </a:ln>
        </p:spPr>
        <p:txBody>
          <a:bodyPr vert="horz" lIns="121920" tIns="60960" rIns="121920" bIns="6096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67" b="1" dirty="0">
                <a:solidFill>
                  <a:prstClr val="black"/>
                </a:solidFill>
                <a:latin typeface="Arial" pitchFamily="34" charset="0"/>
                <a:cs typeface="Arial" pitchFamily="34" charset="0"/>
              </a:rPr>
              <a:t>Reuben</a:t>
            </a:r>
          </a:p>
        </p:txBody>
      </p:sp>
      <p:sp>
        <p:nvSpPr>
          <p:cNvPr id="220" name="Title 1"/>
          <p:cNvSpPr txBox="1">
            <a:spLocks/>
          </p:cNvSpPr>
          <p:nvPr/>
        </p:nvSpPr>
        <p:spPr>
          <a:xfrm>
            <a:off x="2684854" y="3334840"/>
            <a:ext cx="1123475" cy="304800"/>
          </a:xfrm>
          <a:prstGeom prst="rect">
            <a:avLst/>
          </a:prstGeom>
          <a:noFill/>
          <a:ln w="12700">
            <a:solidFill>
              <a:schemeClr val="tx1"/>
            </a:solidFill>
          </a:ln>
        </p:spPr>
        <p:txBody>
          <a:bodyPr vert="horz" lIns="121920" tIns="60960" rIns="121920" bIns="6096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67" b="1" dirty="0" err="1">
                <a:solidFill>
                  <a:prstClr val="black"/>
                </a:solidFill>
                <a:latin typeface="Arial" pitchFamily="34" charset="0"/>
                <a:cs typeface="Arial" pitchFamily="34" charset="0"/>
              </a:rPr>
              <a:t>Zebulun</a:t>
            </a:r>
            <a:endParaRPr lang="en-US" sz="1467" b="1" dirty="0">
              <a:solidFill>
                <a:prstClr val="black"/>
              </a:solidFill>
              <a:latin typeface="Arial" pitchFamily="34" charset="0"/>
              <a:cs typeface="Arial" pitchFamily="34" charset="0"/>
            </a:endParaRPr>
          </a:p>
        </p:txBody>
      </p:sp>
      <p:sp>
        <p:nvSpPr>
          <p:cNvPr id="221" name="Title 1"/>
          <p:cNvSpPr txBox="1">
            <a:spLocks/>
          </p:cNvSpPr>
          <p:nvPr/>
        </p:nvSpPr>
        <p:spPr>
          <a:xfrm>
            <a:off x="7749644" y="4996974"/>
            <a:ext cx="939321" cy="304800"/>
          </a:xfrm>
          <a:prstGeom prst="rect">
            <a:avLst/>
          </a:prstGeom>
          <a:noFill/>
          <a:ln w="12700">
            <a:solidFill>
              <a:schemeClr val="tx1"/>
            </a:solidFill>
          </a:ln>
        </p:spPr>
        <p:txBody>
          <a:bodyPr vert="horz" lIns="121920" tIns="60960" rIns="121920" bIns="6096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67" b="1" dirty="0">
                <a:solidFill>
                  <a:prstClr val="black"/>
                </a:solidFill>
                <a:latin typeface="Arial" pitchFamily="34" charset="0"/>
                <a:cs typeface="Arial" pitchFamily="34" charset="0"/>
              </a:rPr>
              <a:t>Judah</a:t>
            </a:r>
          </a:p>
        </p:txBody>
      </p:sp>
      <p:sp>
        <p:nvSpPr>
          <p:cNvPr id="222" name="Title 1"/>
          <p:cNvSpPr txBox="1">
            <a:spLocks/>
          </p:cNvSpPr>
          <p:nvPr/>
        </p:nvSpPr>
        <p:spPr>
          <a:xfrm>
            <a:off x="1533108" y="3326534"/>
            <a:ext cx="939321" cy="304800"/>
          </a:xfrm>
          <a:prstGeom prst="rect">
            <a:avLst/>
          </a:prstGeom>
          <a:noFill/>
          <a:ln w="12700">
            <a:solidFill>
              <a:schemeClr val="tx1"/>
            </a:solidFill>
          </a:ln>
        </p:spPr>
        <p:txBody>
          <a:bodyPr vert="horz" lIns="121920" tIns="60960" rIns="121920" bIns="6096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67" b="1" dirty="0">
                <a:solidFill>
                  <a:prstClr val="black"/>
                </a:solidFill>
                <a:latin typeface="Arial" pitchFamily="34" charset="0"/>
                <a:cs typeface="Arial" pitchFamily="34" charset="0"/>
              </a:rPr>
              <a:t>Simeon</a:t>
            </a:r>
          </a:p>
        </p:txBody>
      </p:sp>
      <p:sp>
        <p:nvSpPr>
          <p:cNvPr id="223" name="Title 1"/>
          <p:cNvSpPr txBox="1">
            <a:spLocks/>
          </p:cNvSpPr>
          <p:nvPr/>
        </p:nvSpPr>
        <p:spPr>
          <a:xfrm>
            <a:off x="10432134" y="4982866"/>
            <a:ext cx="885408" cy="304800"/>
          </a:xfrm>
          <a:prstGeom prst="rect">
            <a:avLst/>
          </a:prstGeom>
          <a:noFill/>
          <a:ln w="12700">
            <a:solidFill>
              <a:schemeClr val="tx1"/>
            </a:solidFill>
          </a:ln>
        </p:spPr>
        <p:txBody>
          <a:bodyPr vert="horz" lIns="121920" tIns="60960" rIns="121920" bIns="6096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67" b="1" dirty="0">
                <a:solidFill>
                  <a:prstClr val="black"/>
                </a:solidFill>
                <a:latin typeface="Arial" pitchFamily="34" charset="0"/>
                <a:cs typeface="Arial" pitchFamily="34" charset="0"/>
              </a:rPr>
              <a:t>Levi</a:t>
            </a:r>
          </a:p>
        </p:txBody>
      </p:sp>
      <p:sp>
        <p:nvSpPr>
          <p:cNvPr id="224" name="Title 1"/>
          <p:cNvSpPr txBox="1">
            <a:spLocks/>
          </p:cNvSpPr>
          <p:nvPr/>
        </p:nvSpPr>
        <p:spPr>
          <a:xfrm>
            <a:off x="4078738" y="3334842"/>
            <a:ext cx="1116041" cy="304800"/>
          </a:xfrm>
          <a:prstGeom prst="rect">
            <a:avLst/>
          </a:prstGeom>
          <a:noFill/>
          <a:ln w="12700">
            <a:solidFill>
              <a:schemeClr val="tx1"/>
            </a:solidFill>
          </a:ln>
        </p:spPr>
        <p:txBody>
          <a:bodyPr vert="horz" lIns="121920" tIns="60960" rIns="121920" bIns="6096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67" b="1" dirty="0">
                <a:solidFill>
                  <a:prstClr val="black"/>
                </a:solidFill>
                <a:latin typeface="Arial" pitchFamily="34" charset="0"/>
                <a:cs typeface="Arial" pitchFamily="34" charset="0"/>
              </a:rPr>
              <a:t>Issachar</a:t>
            </a:r>
          </a:p>
        </p:txBody>
      </p:sp>
      <p:cxnSp>
        <p:nvCxnSpPr>
          <p:cNvPr id="177" name="Straight Connector 176"/>
          <p:cNvCxnSpPr>
            <a:cxnSpLocks/>
          </p:cNvCxnSpPr>
          <p:nvPr/>
        </p:nvCxnSpPr>
        <p:spPr>
          <a:xfrm>
            <a:off x="828617" y="3047996"/>
            <a:ext cx="1063333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a:cxnSpLocks/>
            <a:stCxn id="198" idx="0"/>
          </p:cNvCxnSpPr>
          <p:nvPr/>
        </p:nvCxnSpPr>
        <p:spPr>
          <a:xfrm flipH="1" flipV="1">
            <a:off x="5857398" y="2135754"/>
            <a:ext cx="19467" cy="120608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a:endCxn id="219" idx="0"/>
          </p:cNvCxnSpPr>
          <p:nvPr/>
        </p:nvCxnSpPr>
        <p:spPr>
          <a:xfrm>
            <a:off x="828617" y="3034363"/>
            <a:ext cx="1" cy="30048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a:off x="3201195" y="3041175"/>
            <a:ext cx="1" cy="30048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a:off x="6966559" y="3051373"/>
            <a:ext cx="1" cy="30048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a:cxnSpLocks/>
          </p:cNvCxnSpPr>
          <p:nvPr/>
        </p:nvCxnSpPr>
        <p:spPr>
          <a:xfrm>
            <a:off x="1998194" y="3016514"/>
            <a:ext cx="0" cy="31954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8" name="Straight Connector 247"/>
          <p:cNvCxnSpPr>
            <a:cxnSpLocks/>
          </p:cNvCxnSpPr>
          <p:nvPr/>
        </p:nvCxnSpPr>
        <p:spPr>
          <a:xfrm flipH="1">
            <a:off x="8148400" y="3079479"/>
            <a:ext cx="1436" cy="3072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9" name="Straight Connector 248"/>
          <p:cNvCxnSpPr>
            <a:cxnSpLocks/>
          </p:cNvCxnSpPr>
          <p:nvPr/>
        </p:nvCxnSpPr>
        <p:spPr>
          <a:xfrm>
            <a:off x="4634692" y="3024979"/>
            <a:ext cx="10009" cy="29202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0" name="Straight Connector 229"/>
          <p:cNvCxnSpPr>
            <a:cxnSpLocks/>
          </p:cNvCxnSpPr>
          <p:nvPr/>
        </p:nvCxnSpPr>
        <p:spPr>
          <a:xfrm>
            <a:off x="8201920" y="4501879"/>
            <a:ext cx="0" cy="50723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39122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001288" y="278512"/>
            <a:ext cx="5687677" cy="1092651"/>
          </a:xfrm>
          <a:prstGeom prst="rect">
            <a:avLst/>
          </a:prstGeom>
        </p:spPr>
        <p:txBody>
          <a:bodyPr vert="horz" lIns="121920" tIns="60960" rIns="121920" bIns="6096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667" b="1" dirty="0">
                <a:effectLst>
                  <a:outerShdw blurRad="38100" dist="38100" dir="2700000" algn="tl">
                    <a:srgbClr val="000000">
                      <a:alpha val="43137"/>
                    </a:srgbClr>
                  </a:outerShdw>
                </a:effectLst>
                <a:latin typeface="Arial" pitchFamily="34" charset="0"/>
                <a:cs typeface="Arial" pitchFamily="34" charset="0"/>
              </a:rPr>
              <a:t>Israel</a:t>
            </a:r>
          </a:p>
          <a:p>
            <a:r>
              <a:rPr lang="en-US" sz="2667" b="1" dirty="0">
                <a:effectLst>
                  <a:outerShdw blurRad="38100" dist="38100" dir="2700000" algn="tl">
                    <a:srgbClr val="000000">
                      <a:alpha val="43137"/>
                    </a:srgbClr>
                  </a:outerShdw>
                </a:effectLst>
                <a:latin typeface="Arial" pitchFamily="34" charset="0"/>
                <a:cs typeface="Arial" pitchFamily="34" charset="0"/>
              </a:rPr>
              <a:t>(The 12 Sons (Tribes) of Jacob)</a:t>
            </a:r>
          </a:p>
        </p:txBody>
      </p:sp>
      <p:sp>
        <p:nvSpPr>
          <p:cNvPr id="138" name="Title 1"/>
          <p:cNvSpPr txBox="1">
            <a:spLocks/>
          </p:cNvSpPr>
          <p:nvPr/>
        </p:nvSpPr>
        <p:spPr>
          <a:xfrm>
            <a:off x="5387738" y="1830954"/>
            <a:ext cx="939321" cy="304800"/>
          </a:xfrm>
          <a:prstGeom prst="rect">
            <a:avLst/>
          </a:prstGeom>
          <a:solidFill>
            <a:schemeClr val="bg1"/>
          </a:solidFill>
          <a:ln w="12700">
            <a:solidFill>
              <a:srgbClr val="FF0000"/>
            </a:solidFill>
          </a:ln>
        </p:spPr>
        <p:txBody>
          <a:bodyPr vert="horz" lIns="121920" tIns="60960" rIns="121920" bIns="6096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67" b="1" dirty="0">
                <a:solidFill>
                  <a:srgbClr val="FF0000"/>
                </a:solidFill>
                <a:latin typeface="Arial" pitchFamily="34" charset="0"/>
                <a:cs typeface="Arial" pitchFamily="34" charset="0"/>
              </a:rPr>
              <a:t>Jacob</a:t>
            </a:r>
          </a:p>
        </p:txBody>
      </p:sp>
      <p:sp>
        <p:nvSpPr>
          <p:cNvPr id="190" name="Title 1"/>
          <p:cNvSpPr txBox="1">
            <a:spLocks/>
          </p:cNvSpPr>
          <p:nvPr/>
        </p:nvSpPr>
        <p:spPr>
          <a:xfrm>
            <a:off x="10060929" y="3380418"/>
            <a:ext cx="939321" cy="304800"/>
          </a:xfrm>
          <a:prstGeom prst="rect">
            <a:avLst/>
          </a:prstGeom>
          <a:noFill/>
          <a:ln w="12700">
            <a:solidFill>
              <a:schemeClr val="tx1"/>
            </a:solidFill>
          </a:ln>
        </p:spPr>
        <p:txBody>
          <a:bodyPr vert="horz" lIns="121920" tIns="60960" rIns="121920" bIns="6096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67" b="1" dirty="0">
                <a:solidFill>
                  <a:prstClr val="black"/>
                </a:solidFill>
                <a:latin typeface="Arial" pitchFamily="34" charset="0"/>
                <a:cs typeface="Arial" pitchFamily="34" charset="0"/>
              </a:rPr>
              <a:t>Joseph</a:t>
            </a:r>
          </a:p>
        </p:txBody>
      </p:sp>
      <p:sp>
        <p:nvSpPr>
          <p:cNvPr id="191" name="Title 1"/>
          <p:cNvSpPr txBox="1">
            <a:spLocks/>
          </p:cNvSpPr>
          <p:nvPr/>
        </p:nvSpPr>
        <p:spPr>
          <a:xfrm>
            <a:off x="8993423" y="5009113"/>
            <a:ext cx="1134253" cy="304800"/>
          </a:xfrm>
          <a:prstGeom prst="rect">
            <a:avLst/>
          </a:prstGeom>
          <a:noFill/>
          <a:ln w="12700">
            <a:solidFill>
              <a:schemeClr val="tx1"/>
            </a:solidFill>
          </a:ln>
        </p:spPr>
        <p:txBody>
          <a:bodyPr vert="horz" lIns="121920" tIns="60960" rIns="121920" bIns="6096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67" b="1" dirty="0">
                <a:solidFill>
                  <a:prstClr val="black"/>
                </a:solidFill>
                <a:latin typeface="Arial" pitchFamily="34" charset="0"/>
                <a:cs typeface="Arial" pitchFamily="34" charset="0"/>
              </a:rPr>
              <a:t>Benjamin</a:t>
            </a:r>
          </a:p>
        </p:txBody>
      </p:sp>
      <p:cxnSp>
        <p:nvCxnSpPr>
          <p:cNvPr id="161" name="Straight Connector 160"/>
          <p:cNvCxnSpPr>
            <a:cxnSpLocks/>
          </p:cNvCxnSpPr>
          <p:nvPr/>
        </p:nvCxnSpPr>
        <p:spPr>
          <a:xfrm>
            <a:off x="8219304" y="4484632"/>
            <a:ext cx="32392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98" name="Title 1"/>
          <p:cNvSpPr txBox="1">
            <a:spLocks/>
          </p:cNvSpPr>
          <p:nvPr/>
        </p:nvSpPr>
        <p:spPr>
          <a:xfrm>
            <a:off x="5407204" y="3341837"/>
            <a:ext cx="939321" cy="304800"/>
          </a:xfrm>
          <a:prstGeom prst="rect">
            <a:avLst/>
          </a:prstGeom>
          <a:noFill/>
          <a:ln w="12700">
            <a:solidFill>
              <a:schemeClr val="tx1"/>
            </a:solidFill>
          </a:ln>
        </p:spPr>
        <p:txBody>
          <a:bodyPr vert="horz" lIns="121920" tIns="60960" rIns="121920" bIns="6096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67" b="1" dirty="0">
                <a:solidFill>
                  <a:prstClr val="black"/>
                </a:solidFill>
                <a:latin typeface="Arial" pitchFamily="34" charset="0"/>
                <a:cs typeface="Arial" pitchFamily="34" charset="0"/>
              </a:rPr>
              <a:t>Dan</a:t>
            </a:r>
          </a:p>
        </p:txBody>
      </p:sp>
      <p:sp>
        <p:nvSpPr>
          <p:cNvPr id="199" name="Title 1"/>
          <p:cNvSpPr txBox="1">
            <a:spLocks/>
          </p:cNvSpPr>
          <p:nvPr/>
        </p:nvSpPr>
        <p:spPr>
          <a:xfrm>
            <a:off x="8730564" y="3381258"/>
            <a:ext cx="1173912" cy="304800"/>
          </a:xfrm>
          <a:prstGeom prst="rect">
            <a:avLst/>
          </a:prstGeom>
          <a:noFill/>
          <a:ln w="12700">
            <a:solidFill>
              <a:schemeClr val="tx1"/>
            </a:solidFill>
          </a:ln>
        </p:spPr>
        <p:txBody>
          <a:bodyPr vert="horz" lIns="121920" tIns="60960" rIns="121920" bIns="6096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67" b="1" dirty="0" err="1">
                <a:solidFill>
                  <a:prstClr val="black"/>
                </a:solidFill>
                <a:latin typeface="Arial" pitchFamily="34" charset="0"/>
                <a:cs typeface="Arial" pitchFamily="34" charset="0"/>
              </a:rPr>
              <a:t>Naphthali</a:t>
            </a:r>
            <a:endParaRPr lang="en-US" sz="1467" b="1" dirty="0">
              <a:solidFill>
                <a:prstClr val="black"/>
              </a:solidFill>
              <a:latin typeface="Arial" pitchFamily="34" charset="0"/>
              <a:cs typeface="Arial" pitchFamily="34" charset="0"/>
            </a:endParaRPr>
          </a:p>
        </p:txBody>
      </p:sp>
      <p:cxnSp>
        <p:nvCxnSpPr>
          <p:cNvPr id="167" name="Straight Connector 166"/>
          <p:cNvCxnSpPr>
            <a:cxnSpLocks/>
            <a:endCxn id="191" idx="0"/>
          </p:cNvCxnSpPr>
          <p:nvPr/>
        </p:nvCxnSpPr>
        <p:spPr>
          <a:xfrm>
            <a:off x="9560550" y="4484632"/>
            <a:ext cx="0" cy="52448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a:cxnSpLocks/>
            <a:stCxn id="223" idx="0"/>
          </p:cNvCxnSpPr>
          <p:nvPr/>
        </p:nvCxnSpPr>
        <p:spPr>
          <a:xfrm flipV="1">
            <a:off x="10874838" y="4501879"/>
            <a:ext cx="0" cy="48098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12" name="Title 1"/>
          <p:cNvSpPr txBox="1">
            <a:spLocks/>
          </p:cNvSpPr>
          <p:nvPr/>
        </p:nvSpPr>
        <p:spPr>
          <a:xfrm>
            <a:off x="6542356" y="3352798"/>
            <a:ext cx="939321" cy="304800"/>
          </a:xfrm>
          <a:prstGeom prst="rect">
            <a:avLst/>
          </a:prstGeom>
          <a:noFill/>
          <a:ln w="12700">
            <a:solidFill>
              <a:schemeClr val="tx1"/>
            </a:solidFill>
          </a:ln>
        </p:spPr>
        <p:txBody>
          <a:bodyPr vert="horz" lIns="121920" tIns="60960" rIns="121920" bIns="6096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67" b="1" dirty="0">
                <a:solidFill>
                  <a:prstClr val="black"/>
                </a:solidFill>
                <a:latin typeface="Arial" pitchFamily="34" charset="0"/>
                <a:cs typeface="Arial" pitchFamily="34" charset="0"/>
              </a:rPr>
              <a:t>Gad</a:t>
            </a:r>
          </a:p>
        </p:txBody>
      </p:sp>
      <p:sp>
        <p:nvSpPr>
          <p:cNvPr id="213" name="Title 1"/>
          <p:cNvSpPr txBox="1">
            <a:spLocks/>
          </p:cNvSpPr>
          <p:nvPr/>
        </p:nvSpPr>
        <p:spPr>
          <a:xfrm>
            <a:off x="7636460" y="3381258"/>
            <a:ext cx="939321" cy="304800"/>
          </a:xfrm>
          <a:prstGeom prst="rect">
            <a:avLst/>
          </a:prstGeom>
          <a:noFill/>
          <a:ln w="12700">
            <a:solidFill>
              <a:schemeClr val="tx1"/>
            </a:solidFill>
          </a:ln>
        </p:spPr>
        <p:txBody>
          <a:bodyPr vert="horz" lIns="121920" tIns="60960" rIns="121920" bIns="6096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67" b="1" dirty="0">
                <a:solidFill>
                  <a:prstClr val="black"/>
                </a:solidFill>
                <a:latin typeface="Arial" pitchFamily="34" charset="0"/>
                <a:cs typeface="Arial" pitchFamily="34" charset="0"/>
              </a:rPr>
              <a:t>Asher</a:t>
            </a:r>
          </a:p>
        </p:txBody>
      </p:sp>
      <p:cxnSp>
        <p:nvCxnSpPr>
          <p:cNvPr id="214" name="Straight Connector 213"/>
          <p:cNvCxnSpPr>
            <a:cxnSpLocks/>
            <a:endCxn id="190" idx="0"/>
          </p:cNvCxnSpPr>
          <p:nvPr/>
        </p:nvCxnSpPr>
        <p:spPr>
          <a:xfrm>
            <a:off x="10530590" y="3024979"/>
            <a:ext cx="0" cy="3554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5" name="Straight Connector 214"/>
          <p:cNvCxnSpPr>
            <a:cxnSpLocks/>
            <a:stCxn id="199" idx="0"/>
          </p:cNvCxnSpPr>
          <p:nvPr/>
        </p:nvCxnSpPr>
        <p:spPr>
          <a:xfrm flipV="1">
            <a:off x="9317520" y="3028355"/>
            <a:ext cx="0" cy="35290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a:cxnSpLocks/>
          </p:cNvCxnSpPr>
          <p:nvPr/>
        </p:nvCxnSpPr>
        <p:spPr>
          <a:xfrm flipV="1">
            <a:off x="11458542" y="3075137"/>
            <a:ext cx="0" cy="140949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19" name="Title 1"/>
          <p:cNvSpPr txBox="1">
            <a:spLocks/>
          </p:cNvSpPr>
          <p:nvPr/>
        </p:nvSpPr>
        <p:spPr>
          <a:xfrm>
            <a:off x="358957" y="3334840"/>
            <a:ext cx="939321" cy="304800"/>
          </a:xfrm>
          <a:prstGeom prst="rect">
            <a:avLst/>
          </a:prstGeom>
          <a:noFill/>
          <a:ln w="12700">
            <a:solidFill>
              <a:schemeClr val="tx1"/>
            </a:solidFill>
          </a:ln>
        </p:spPr>
        <p:txBody>
          <a:bodyPr vert="horz" lIns="121920" tIns="60960" rIns="121920" bIns="6096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67" b="1" dirty="0">
                <a:solidFill>
                  <a:prstClr val="black"/>
                </a:solidFill>
                <a:latin typeface="Arial" pitchFamily="34" charset="0"/>
                <a:cs typeface="Arial" pitchFamily="34" charset="0"/>
              </a:rPr>
              <a:t>Reuben</a:t>
            </a:r>
          </a:p>
        </p:txBody>
      </p:sp>
      <p:sp>
        <p:nvSpPr>
          <p:cNvPr id="220" name="Title 1"/>
          <p:cNvSpPr txBox="1">
            <a:spLocks/>
          </p:cNvSpPr>
          <p:nvPr/>
        </p:nvSpPr>
        <p:spPr>
          <a:xfrm>
            <a:off x="2684854" y="3334840"/>
            <a:ext cx="1123475" cy="304800"/>
          </a:xfrm>
          <a:prstGeom prst="rect">
            <a:avLst/>
          </a:prstGeom>
          <a:noFill/>
          <a:ln w="12700">
            <a:solidFill>
              <a:schemeClr val="tx1"/>
            </a:solidFill>
          </a:ln>
        </p:spPr>
        <p:txBody>
          <a:bodyPr vert="horz" lIns="121920" tIns="60960" rIns="121920" bIns="6096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67" b="1" dirty="0" err="1">
                <a:solidFill>
                  <a:prstClr val="black"/>
                </a:solidFill>
                <a:latin typeface="Arial" pitchFamily="34" charset="0"/>
                <a:cs typeface="Arial" pitchFamily="34" charset="0"/>
              </a:rPr>
              <a:t>Zebulun</a:t>
            </a:r>
            <a:endParaRPr lang="en-US" sz="1467" b="1" dirty="0">
              <a:solidFill>
                <a:prstClr val="black"/>
              </a:solidFill>
              <a:latin typeface="Arial" pitchFamily="34" charset="0"/>
              <a:cs typeface="Arial" pitchFamily="34" charset="0"/>
            </a:endParaRPr>
          </a:p>
        </p:txBody>
      </p:sp>
      <p:sp>
        <p:nvSpPr>
          <p:cNvPr id="221" name="Title 1"/>
          <p:cNvSpPr txBox="1">
            <a:spLocks/>
          </p:cNvSpPr>
          <p:nvPr/>
        </p:nvSpPr>
        <p:spPr>
          <a:xfrm>
            <a:off x="7749644" y="4996974"/>
            <a:ext cx="939321" cy="304800"/>
          </a:xfrm>
          <a:prstGeom prst="rect">
            <a:avLst/>
          </a:prstGeom>
          <a:noFill/>
          <a:ln w="12700">
            <a:solidFill>
              <a:schemeClr val="tx1"/>
            </a:solidFill>
          </a:ln>
        </p:spPr>
        <p:txBody>
          <a:bodyPr vert="horz" lIns="121920" tIns="60960" rIns="121920" bIns="6096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67" b="1" dirty="0">
                <a:solidFill>
                  <a:prstClr val="black"/>
                </a:solidFill>
                <a:latin typeface="Arial" pitchFamily="34" charset="0"/>
                <a:cs typeface="Arial" pitchFamily="34" charset="0"/>
              </a:rPr>
              <a:t>Judah</a:t>
            </a:r>
          </a:p>
        </p:txBody>
      </p:sp>
      <p:sp>
        <p:nvSpPr>
          <p:cNvPr id="222" name="Title 1"/>
          <p:cNvSpPr txBox="1">
            <a:spLocks/>
          </p:cNvSpPr>
          <p:nvPr/>
        </p:nvSpPr>
        <p:spPr>
          <a:xfrm>
            <a:off x="1533108" y="3326534"/>
            <a:ext cx="939321" cy="304800"/>
          </a:xfrm>
          <a:prstGeom prst="rect">
            <a:avLst/>
          </a:prstGeom>
          <a:noFill/>
          <a:ln w="12700">
            <a:solidFill>
              <a:schemeClr val="tx1"/>
            </a:solidFill>
          </a:ln>
        </p:spPr>
        <p:txBody>
          <a:bodyPr vert="horz" lIns="121920" tIns="60960" rIns="121920" bIns="6096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67" b="1" dirty="0">
                <a:solidFill>
                  <a:prstClr val="black"/>
                </a:solidFill>
                <a:latin typeface="Arial" pitchFamily="34" charset="0"/>
                <a:cs typeface="Arial" pitchFamily="34" charset="0"/>
              </a:rPr>
              <a:t>Simeon</a:t>
            </a:r>
          </a:p>
        </p:txBody>
      </p:sp>
      <p:sp>
        <p:nvSpPr>
          <p:cNvPr id="223" name="Title 1"/>
          <p:cNvSpPr txBox="1">
            <a:spLocks/>
          </p:cNvSpPr>
          <p:nvPr/>
        </p:nvSpPr>
        <p:spPr>
          <a:xfrm>
            <a:off x="10432134" y="4982866"/>
            <a:ext cx="885408" cy="304800"/>
          </a:xfrm>
          <a:prstGeom prst="rect">
            <a:avLst/>
          </a:prstGeom>
          <a:noFill/>
          <a:ln w="12700">
            <a:solidFill>
              <a:schemeClr val="tx1"/>
            </a:solidFill>
          </a:ln>
        </p:spPr>
        <p:txBody>
          <a:bodyPr vert="horz" lIns="121920" tIns="60960" rIns="121920" bIns="6096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67" b="1" dirty="0">
                <a:solidFill>
                  <a:prstClr val="black"/>
                </a:solidFill>
                <a:latin typeface="Arial" pitchFamily="34" charset="0"/>
                <a:cs typeface="Arial" pitchFamily="34" charset="0"/>
              </a:rPr>
              <a:t>Levi</a:t>
            </a:r>
          </a:p>
        </p:txBody>
      </p:sp>
      <p:sp>
        <p:nvSpPr>
          <p:cNvPr id="224" name="Title 1"/>
          <p:cNvSpPr txBox="1">
            <a:spLocks/>
          </p:cNvSpPr>
          <p:nvPr/>
        </p:nvSpPr>
        <p:spPr>
          <a:xfrm>
            <a:off x="4078738" y="3334842"/>
            <a:ext cx="1116041" cy="304800"/>
          </a:xfrm>
          <a:prstGeom prst="rect">
            <a:avLst/>
          </a:prstGeom>
          <a:noFill/>
          <a:ln w="12700">
            <a:solidFill>
              <a:schemeClr val="tx1"/>
            </a:solidFill>
          </a:ln>
        </p:spPr>
        <p:txBody>
          <a:bodyPr vert="horz" lIns="121920" tIns="60960" rIns="121920" bIns="6096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67" b="1" dirty="0">
                <a:solidFill>
                  <a:prstClr val="black"/>
                </a:solidFill>
                <a:latin typeface="Arial" pitchFamily="34" charset="0"/>
                <a:cs typeface="Arial" pitchFamily="34" charset="0"/>
              </a:rPr>
              <a:t>Issachar</a:t>
            </a:r>
          </a:p>
        </p:txBody>
      </p:sp>
      <p:cxnSp>
        <p:nvCxnSpPr>
          <p:cNvPr id="177" name="Straight Connector 176"/>
          <p:cNvCxnSpPr>
            <a:cxnSpLocks/>
          </p:cNvCxnSpPr>
          <p:nvPr/>
        </p:nvCxnSpPr>
        <p:spPr>
          <a:xfrm>
            <a:off x="828617" y="3047996"/>
            <a:ext cx="1063333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a:cxnSpLocks/>
            <a:stCxn id="198" idx="0"/>
          </p:cNvCxnSpPr>
          <p:nvPr/>
        </p:nvCxnSpPr>
        <p:spPr>
          <a:xfrm flipH="1" flipV="1">
            <a:off x="5857398" y="2135754"/>
            <a:ext cx="19467" cy="120608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a:endCxn id="219" idx="0"/>
          </p:cNvCxnSpPr>
          <p:nvPr/>
        </p:nvCxnSpPr>
        <p:spPr>
          <a:xfrm>
            <a:off x="828617" y="3034363"/>
            <a:ext cx="1" cy="30048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a:off x="3201195" y="3041175"/>
            <a:ext cx="1" cy="30048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a:off x="6966559" y="3051373"/>
            <a:ext cx="1" cy="30048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a:cxnSpLocks/>
          </p:cNvCxnSpPr>
          <p:nvPr/>
        </p:nvCxnSpPr>
        <p:spPr>
          <a:xfrm>
            <a:off x="1998194" y="3016514"/>
            <a:ext cx="0" cy="31954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8" name="Straight Connector 247"/>
          <p:cNvCxnSpPr>
            <a:cxnSpLocks/>
          </p:cNvCxnSpPr>
          <p:nvPr/>
        </p:nvCxnSpPr>
        <p:spPr>
          <a:xfrm flipH="1">
            <a:off x="8148400" y="3079479"/>
            <a:ext cx="1436" cy="3072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9" name="Straight Connector 248"/>
          <p:cNvCxnSpPr>
            <a:cxnSpLocks/>
          </p:cNvCxnSpPr>
          <p:nvPr/>
        </p:nvCxnSpPr>
        <p:spPr>
          <a:xfrm>
            <a:off x="4634692" y="3024979"/>
            <a:ext cx="10009" cy="29202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0" name="Straight Connector 229"/>
          <p:cNvCxnSpPr>
            <a:cxnSpLocks/>
          </p:cNvCxnSpPr>
          <p:nvPr/>
        </p:nvCxnSpPr>
        <p:spPr>
          <a:xfrm>
            <a:off x="8201920" y="4501879"/>
            <a:ext cx="0" cy="50723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D291DD2A-500C-3CF2-2FDA-693474067359}"/>
              </a:ext>
            </a:extLst>
          </p:cNvPr>
          <p:cNvSpPr/>
          <p:nvPr/>
        </p:nvSpPr>
        <p:spPr>
          <a:xfrm>
            <a:off x="238124" y="2311612"/>
            <a:ext cx="11668124" cy="1835361"/>
          </a:xfrm>
          <a:prstGeom prst="rect">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35A18A0C-4A5D-494D-5A0B-A3D0637924FF}"/>
              </a:ext>
            </a:extLst>
          </p:cNvPr>
          <p:cNvSpPr txBox="1"/>
          <p:nvPr/>
        </p:nvSpPr>
        <p:spPr>
          <a:xfrm>
            <a:off x="570232" y="4698691"/>
            <a:ext cx="3238098" cy="1200329"/>
          </a:xfrm>
          <a:prstGeom prst="rect">
            <a:avLst/>
          </a:prstGeom>
          <a:noFill/>
          <a:ln w="25400">
            <a:solidFill>
              <a:srgbClr val="FF0000"/>
            </a:solidFill>
          </a:ln>
        </p:spPr>
        <p:txBody>
          <a:bodyPr wrap="square" rtlCol="0">
            <a:spAutoFit/>
          </a:bodyPr>
          <a:lstStyle/>
          <a:p>
            <a:pPr algn="ctr"/>
            <a:r>
              <a:rPr lang="en-US"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Northern Kingdom</a:t>
            </a:r>
          </a:p>
          <a:p>
            <a:pPr algn="ctr"/>
            <a:r>
              <a:rPr lang="en-US"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Conquered &amp; Dispersed</a:t>
            </a:r>
          </a:p>
          <a:p>
            <a:pPr algn="ctr"/>
            <a:r>
              <a:rPr lang="en-US"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By Assyria</a:t>
            </a:r>
          </a:p>
          <a:p>
            <a:pPr algn="ctr"/>
            <a:r>
              <a:rPr lang="en-US"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 722 BC</a:t>
            </a:r>
          </a:p>
        </p:txBody>
      </p:sp>
      <p:cxnSp>
        <p:nvCxnSpPr>
          <p:cNvPr id="6" name="Straight Connector 5">
            <a:extLst>
              <a:ext uri="{FF2B5EF4-FFF2-40B4-BE49-F238E27FC236}">
                <a16:creationId xmlns:a16="http://schemas.microsoft.com/office/drawing/2014/main" id="{90AD7BAA-0853-E31B-2E1A-55D51A72F1A0}"/>
              </a:ext>
            </a:extLst>
          </p:cNvPr>
          <p:cNvCxnSpPr>
            <a:cxnSpLocks/>
            <a:endCxn id="3" idx="0"/>
          </p:cNvCxnSpPr>
          <p:nvPr/>
        </p:nvCxnSpPr>
        <p:spPr>
          <a:xfrm>
            <a:off x="2189281" y="4146973"/>
            <a:ext cx="0" cy="55171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4019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001288" y="278512"/>
            <a:ext cx="5687677" cy="1092651"/>
          </a:xfrm>
          <a:prstGeom prst="rect">
            <a:avLst/>
          </a:prstGeom>
        </p:spPr>
        <p:txBody>
          <a:bodyPr vert="horz" lIns="121920" tIns="60960" rIns="121920" bIns="6096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667" b="1" dirty="0">
                <a:effectLst>
                  <a:outerShdw blurRad="38100" dist="38100" dir="2700000" algn="tl">
                    <a:srgbClr val="000000">
                      <a:alpha val="43137"/>
                    </a:srgbClr>
                  </a:outerShdw>
                </a:effectLst>
                <a:latin typeface="Arial" pitchFamily="34" charset="0"/>
                <a:cs typeface="Arial" pitchFamily="34" charset="0"/>
              </a:rPr>
              <a:t>Israel</a:t>
            </a:r>
          </a:p>
          <a:p>
            <a:r>
              <a:rPr lang="en-US" sz="2667" b="1" dirty="0">
                <a:effectLst>
                  <a:outerShdw blurRad="38100" dist="38100" dir="2700000" algn="tl">
                    <a:srgbClr val="000000">
                      <a:alpha val="43137"/>
                    </a:srgbClr>
                  </a:outerShdw>
                </a:effectLst>
                <a:latin typeface="Arial" pitchFamily="34" charset="0"/>
                <a:cs typeface="Arial" pitchFamily="34" charset="0"/>
              </a:rPr>
              <a:t>(The 12 Sons (Tribes) of Jacob)</a:t>
            </a:r>
          </a:p>
        </p:txBody>
      </p:sp>
      <p:sp>
        <p:nvSpPr>
          <p:cNvPr id="138" name="Title 1"/>
          <p:cNvSpPr txBox="1">
            <a:spLocks/>
          </p:cNvSpPr>
          <p:nvPr/>
        </p:nvSpPr>
        <p:spPr>
          <a:xfrm>
            <a:off x="5387738" y="1830954"/>
            <a:ext cx="939321" cy="304800"/>
          </a:xfrm>
          <a:prstGeom prst="rect">
            <a:avLst/>
          </a:prstGeom>
          <a:solidFill>
            <a:schemeClr val="bg1"/>
          </a:solidFill>
          <a:ln w="12700">
            <a:solidFill>
              <a:srgbClr val="FF0000"/>
            </a:solidFill>
          </a:ln>
        </p:spPr>
        <p:txBody>
          <a:bodyPr vert="horz" lIns="121920" tIns="60960" rIns="121920" bIns="6096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67" b="1" dirty="0">
                <a:solidFill>
                  <a:srgbClr val="FF0000"/>
                </a:solidFill>
                <a:latin typeface="Arial" pitchFamily="34" charset="0"/>
                <a:cs typeface="Arial" pitchFamily="34" charset="0"/>
              </a:rPr>
              <a:t>Jacob</a:t>
            </a:r>
          </a:p>
        </p:txBody>
      </p:sp>
      <p:sp>
        <p:nvSpPr>
          <p:cNvPr id="190" name="Title 1"/>
          <p:cNvSpPr txBox="1">
            <a:spLocks/>
          </p:cNvSpPr>
          <p:nvPr/>
        </p:nvSpPr>
        <p:spPr>
          <a:xfrm>
            <a:off x="10060929" y="3380418"/>
            <a:ext cx="939321" cy="304800"/>
          </a:xfrm>
          <a:prstGeom prst="rect">
            <a:avLst/>
          </a:prstGeom>
          <a:noFill/>
          <a:ln w="12700">
            <a:solidFill>
              <a:schemeClr val="tx1"/>
            </a:solidFill>
          </a:ln>
        </p:spPr>
        <p:txBody>
          <a:bodyPr vert="horz" lIns="121920" tIns="60960" rIns="121920" bIns="6096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67" b="1" dirty="0">
                <a:solidFill>
                  <a:prstClr val="black"/>
                </a:solidFill>
                <a:latin typeface="Arial" pitchFamily="34" charset="0"/>
                <a:cs typeface="Arial" pitchFamily="34" charset="0"/>
              </a:rPr>
              <a:t>Joseph</a:t>
            </a:r>
          </a:p>
        </p:txBody>
      </p:sp>
      <p:sp>
        <p:nvSpPr>
          <p:cNvPr id="191" name="Title 1"/>
          <p:cNvSpPr txBox="1">
            <a:spLocks/>
          </p:cNvSpPr>
          <p:nvPr/>
        </p:nvSpPr>
        <p:spPr>
          <a:xfrm>
            <a:off x="8993423" y="5009113"/>
            <a:ext cx="1134253" cy="304800"/>
          </a:xfrm>
          <a:prstGeom prst="rect">
            <a:avLst/>
          </a:prstGeom>
          <a:noFill/>
          <a:ln w="12700">
            <a:solidFill>
              <a:schemeClr val="tx1"/>
            </a:solidFill>
          </a:ln>
        </p:spPr>
        <p:txBody>
          <a:bodyPr vert="horz" lIns="121920" tIns="60960" rIns="121920" bIns="6096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67" b="1" dirty="0">
                <a:solidFill>
                  <a:prstClr val="black"/>
                </a:solidFill>
                <a:latin typeface="Arial" pitchFamily="34" charset="0"/>
                <a:cs typeface="Arial" pitchFamily="34" charset="0"/>
              </a:rPr>
              <a:t>Benjamin</a:t>
            </a:r>
          </a:p>
        </p:txBody>
      </p:sp>
      <p:cxnSp>
        <p:nvCxnSpPr>
          <p:cNvPr id="161" name="Straight Connector 160"/>
          <p:cNvCxnSpPr>
            <a:cxnSpLocks/>
          </p:cNvCxnSpPr>
          <p:nvPr/>
        </p:nvCxnSpPr>
        <p:spPr>
          <a:xfrm>
            <a:off x="8219304" y="4484632"/>
            <a:ext cx="32392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98" name="Title 1"/>
          <p:cNvSpPr txBox="1">
            <a:spLocks/>
          </p:cNvSpPr>
          <p:nvPr/>
        </p:nvSpPr>
        <p:spPr>
          <a:xfrm>
            <a:off x="5407204" y="3341837"/>
            <a:ext cx="939321" cy="304800"/>
          </a:xfrm>
          <a:prstGeom prst="rect">
            <a:avLst/>
          </a:prstGeom>
          <a:noFill/>
          <a:ln w="12700">
            <a:solidFill>
              <a:schemeClr val="tx1"/>
            </a:solidFill>
          </a:ln>
        </p:spPr>
        <p:txBody>
          <a:bodyPr vert="horz" lIns="121920" tIns="60960" rIns="121920" bIns="6096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67" b="1" dirty="0">
                <a:solidFill>
                  <a:prstClr val="black"/>
                </a:solidFill>
                <a:latin typeface="Arial" pitchFamily="34" charset="0"/>
                <a:cs typeface="Arial" pitchFamily="34" charset="0"/>
              </a:rPr>
              <a:t>Dan</a:t>
            </a:r>
          </a:p>
        </p:txBody>
      </p:sp>
      <p:sp>
        <p:nvSpPr>
          <p:cNvPr id="199" name="Title 1"/>
          <p:cNvSpPr txBox="1">
            <a:spLocks/>
          </p:cNvSpPr>
          <p:nvPr/>
        </p:nvSpPr>
        <p:spPr>
          <a:xfrm>
            <a:off x="8730564" y="3381258"/>
            <a:ext cx="1173912" cy="304800"/>
          </a:xfrm>
          <a:prstGeom prst="rect">
            <a:avLst/>
          </a:prstGeom>
          <a:noFill/>
          <a:ln w="12700">
            <a:solidFill>
              <a:schemeClr val="tx1"/>
            </a:solidFill>
          </a:ln>
        </p:spPr>
        <p:txBody>
          <a:bodyPr vert="horz" lIns="121920" tIns="60960" rIns="121920" bIns="6096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67" b="1" dirty="0" err="1">
                <a:solidFill>
                  <a:prstClr val="black"/>
                </a:solidFill>
                <a:latin typeface="Arial" pitchFamily="34" charset="0"/>
                <a:cs typeface="Arial" pitchFamily="34" charset="0"/>
              </a:rPr>
              <a:t>Naphthali</a:t>
            </a:r>
            <a:endParaRPr lang="en-US" sz="1467" b="1" dirty="0">
              <a:solidFill>
                <a:prstClr val="black"/>
              </a:solidFill>
              <a:latin typeface="Arial" pitchFamily="34" charset="0"/>
              <a:cs typeface="Arial" pitchFamily="34" charset="0"/>
            </a:endParaRPr>
          </a:p>
        </p:txBody>
      </p:sp>
      <p:cxnSp>
        <p:nvCxnSpPr>
          <p:cNvPr id="167" name="Straight Connector 166"/>
          <p:cNvCxnSpPr>
            <a:cxnSpLocks/>
            <a:endCxn id="191" idx="0"/>
          </p:cNvCxnSpPr>
          <p:nvPr/>
        </p:nvCxnSpPr>
        <p:spPr>
          <a:xfrm>
            <a:off x="9560550" y="4484632"/>
            <a:ext cx="0" cy="52448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a:cxnSpLocks/>
            <a:stCxn id="223" idx="0"/>
          </p:cNvCxnSpPr>
          <p:nvPr/>
        </p:nvCxnSpPr>
        <p:spPr>
          <a:xfrm flipV="1">
            <a:off x="10874838" y="4501879"/>
            <a:ext cx="0" cy="48098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12" name="Title 1"/>
          <p:cNvSpPr txBox="1">
            <a:spLocks/>
          </p:cNvSpPr>
          <p:nvPr/>
        </p:nvSpPr>
        <p:spPr>
          <a:xfrm>
            <a:off x="6542356" y="3352798"/>
            <a:ext cx="939321" cy="304800"/>
          </a:xfrm>
          <a:prstGeom prst="rect">
            <a:avLst/>
          </a:prstGeom>
          <a:noFill/>
          <a:ln w="12700">
            <a:solidFill>
              <a:schemeClr val="tx1"/>
            </a:solidFill>
          </a:ln>
        </p:spPr>
        <p:txBody>
          <a:bodyPr vert="horz" lIns="121920" tIns="60960" rIns="121920" bIns="6096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67" b="1" dirty="0">
                <a:solidFill>
                  <a:prstClr val="black"/>
                </a:solidFill>
                <a:latin typeface="Arial" pitchFamily="34" charset="0"/>
                <a:cs typeface="Arial" pitchFamily="34" charset="0"/>
              </a:rPr>
              <a:t>Gad</a:t>
            </a:r>
          </a:p>
        </p:txBody>
      </p:sp>
      <p:sp>
        <p:nvSpPr>
          <p:cNvPr id="213" name="Title 1"/>
          <p:cNvSpPr txBox="1">
            <a:spLocks/>
          </p:cNvSpPr>
          <p:nvPr/>
        </p:nvSpPr>
        <p:spPr>
          <a:xfrm>
            <a:off x="7636460" y="3381258"/>
            <a:ext cx="939321" cy="304800"/>
          </a:xfrm>
          <a:prstGeom prst="rect">
            <a:avLst/>
          </a:prstGeom>
          <a:noFill/>
          <a:ln w="12700">
            <a:solidFill>
              <a:schemeClr val="tx1"/>
            </a:solidFill>
          </a:ln>
        </p:spPr>
        <p:txBody>
          <a:bodyPr vert="horz" lIns="121920" tIns="60960" rIns="121920" bIns="6096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67" b="1" dirty="0">
                <a:solidFill>
                  <a:prstClr val="black"/>
                </a:solidFill>
                <a:latin typeface="Arial" pitchFamily="34" charset="0"/>
                <a:cs typeface="Arial" pitchFamily="34" charset="0"/>
              </a:rPr>
              <a:t>Asher</a:t>
            </a:r>
          </a:p>
        </p:txBody>
      </p:sp>
      <p:cxnSp>
        <p:nvCxnSpPr>
          <p:cNvPr id="214" name="Straight Connector 213"/>
          <p:cNvCxnSpPr>
            <a:cxnSpLocks/>
            <a:endCxn id="190" idx="0"/>
          </p:cNvCxnSpPr>
          <p:nvPr/>
        </p:nvCxnSpPr>
        <p:spPr>
          <a:xfrm>
            <a:off x="10530590" y="3024979"/>
            <a:ext cx="0" cy="3554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5" name="Straight Connector 214"/>
          <p:cNvCxnSpPr>
            <a:cxnSpLocks/>
            <a:stCxn id="199" idx="0"/>
          </p:cNvCxnSpPr>
          <p:nvPr/>
        </p:nvCxnSpPr>
        <p:spPr>
          <a:xfrm flipV="1">
            <a:off x="9317520" y="3028355"/>
            <a:ext cx="0" cy="35290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a:cxnSpLocks/>
          </p:cNvCxnSpPr>
          <p:nvPr/>
        </p:nvCxnSpPr>
        <p:spPr>
          <a:xfrm flipV="1">
            <a:off x="11458542" y="3075137"/>
            <a:ext cx="0" cy="140949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19" name="Title 1"/>
          <p:cNvSpPr txBox="1">
            <a:spLocks/>
          </p:cNvSpPr>
          <p:nvPr/>
        </p:nvSpPr>
        <p:spPr>
          <a:xfrm>
            <a:off x="358957" y="3334840"/>
            <a:ext cx="939321" cy="304800"/>
          </a:xfrm>
          <a:prstGeom prst="rect">
            <a:avLst/>
          </a:prstGeom>
          <a:noFill/>
          <a:ln w="12700">
            <a:solidFill>
              <a:schemeClr val="tx1"/>
            </a:solidFill>
          </a:ln>
        </p:spPr>
        <p:txBody>
          <a:bodyPr vert="horz" lIns="121920" tIns="60960" rIns="121920" bIns="6096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67" b="1" dirty="0">
                <a:solidFill>
                  <a:prstClr val="black"/>
                </a:solidFill>
                <a:latin typeface="Arial" pitchFamily="34" charset="0"/>
                <a:cs typeface="Arial" pitchFamily="34" charset="0"/>
              </a:rPr>
              <a:t>Reuben</a:t>
            </a:r>
          </a:p>
        </p:txBody>
      </p:sp>
      <p:sp>
        <p:nvSpPr>
          <p:cNvPr id="220" name="Title 1"/>
          <p:cNvSpPr txBox="1">
            <a:spLocks/>
          </p:cNvSpPr>
          <p:nvPr/>
        </p:nvSpPr>
        <p:spPr>
          <a:xfrm>
            <a:off x="2684854" y="3334840"/>
            <a:ext cx="1123475" cy="304800"/>
          </a:xfrm>
          <a:prstGeom prst="rect">
            <a:avLst/>
          </a:prstGeom>
          <a:noFill/>
          <a:ln w="12700">
            <a:solidFill>
              <a:schemeClr val="tx1"/>
            </a:solidFill>
          </a:ln>
        </p:spPr>
        <p:txBody>
          <a:bodyPr vert="horz" lIns="121920" tIns="60960" rIns="121920" bIns="6096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67" b="1" dirty="0" err="1">
                <a:solidFill>
                  <a:prstClr val="black"/>
                </a:solidFill>
                <a:latin typeface="Arial" pitchFamily="34" charset="0"/>
                <a:cs typeface="Arial" pitchFamily="34" charset="0"/>
              </a:rPr>
              <a:t>Zebulun</a:t>
            </a:r>
            <a:endParaRPr lang="en-US" sz="1467" b="1" dirty="0">
              <a:solidFill>
                <a:prstClr val="black"/>
              </a:solidFill>
              <a:latin typeface="Arial" pitchFamily="34" charset="0"/>
              <a:cs typeface="Arial" pitchFamily="34" charset="0"/>
            </a:endParaRPr>
          </a:p>
        </p:txBody>
      </p:sp>
      <p:sp>
        <p:nvSpPr>
          <p:cNvPr id="221" name="Title 1"/>
          <p:cNvSpPr txBox="1">
            <a:spLocks/>
          </p:cNvSpPr>
          <p:nvPr/>
        </p:nvSpPr>
        <p:spPr>
          <a:xfrm>
            <a:off x="7749644" y="4996974"/>
            <a:ext cx="939321" cy="304800"/>
          </a:xfrm>
          <a:prstGeom prst="rect">
            <a:avLst/>
          </a:prstGeom>
          <a:noFill/>
          <a:ln w="12700">
            <a:solidFill>
              <a:schemeClr val="tx1"/>
            </a:solidFill>
          </a:ln>
        </p:spPr>
        <p:txBody>
          <a:bodyPr vert="horz" lIns="121920" tIns="60960" rIns="121920" bIns="6096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67" b="1" dirty="0">
                <a:solidFill>
                  <a:prstClr val="black"/>
                </a:solidFill>
                <a:latin typeface="Arial" pitchFamily="34" charset="0"/>
                <a:cs typeface="Arial" pitchFamily="34" charset="0"/>
              </a:rPr>
              <a:t>Judah</a:t>
            </a:r>
          </a:p>
        </p:txBody>
      </p:sp>
      <p:sp>
        <p:nvSpPr>
          <p:cNvPr id="222" name="Title 1"/>
          <p:cNvSpPr txBox="1">
            <a:spLocks/>
          </p:cNvSpPr>
          <p:nvPr/>
        </p:nvSpPr>
        <p:spPr>
          <a:xfrm>
            <a:off x="1533108" y="3326534"/>
            <a:ext cx="939321" cy="304800"/>
          </a:xfrm>
          <a:prstGeom prst="rect">
            <a:avLst/>
          </a:prstGeom>
          <a:noFill/>
          <a:ln w="12700">
            <a:solidFill>
              <a:schemeClr val="tx1"/>
            </a:solidFill>
          </a:ln>
        </p:spPr>
        <p:txBody>
          <a:bodyPr vert="horz" lIns="121920" tIns="60960" rIns="121920" bIns="6096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67" b="1" dirty="0">
                <a:solidFill>
                  <a:prstClr val="black"/>
                </a:solidFill>
                <a:latin typeface="Arial" pitchFamily="34" charset="0"/>
                <a:cs typeface="Arial" pitchFamily="34" charset="0"/>
              </a:rPr>
              <a:t>Simeon</a:t>
            </a:r>
          </a:p>
        </p:txBody>
      </p:sp>
      <p:sp>
        <p:nvSpPr>
          <p:cNvPr id="223" name="Title 1"/>
          <p:cNvSpPr txBox="1">
            <a:spLocks/>
          </p:cNvSpPr>
          <p:nvPr/>
        </p:nvSpPr>
        <p:spPr>
          <a:xfrm>
            <a:off x="10432134" y="4982866"/>
            <a:ext cx="885408" cy="304800"/>
          </a:xfrm>
          <a:prstGeom prst="rect">
            <a:avLst/>
          </a:prstGeom>
          <a:noFill/>
          <a:ln w="12700">
            <a:solidFill>
              <a:schemeClr val="tx1"/>
            </a:solidFill>
          </a:ln>
        </p:spPr>
        <p:txBody>
          <a:bodyPr vert="horz" lIns="121920" tIns="60960" rIns="121920" bIns="6096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67" b="1" dirty="0">
                <a:solidFill>
                  <a:prstClr val="black"/>
                </a:solidFill>
                <a:latin typeface="Arial" pitchFamily="34" charset="0"/>
                <a:cs typeface="Arial" pitchFamily="34" charset="0"/>
              </a:rPr>
              <a:t>Levi</a:t>
            </a:r>
          </a:p>
        </p:txBody>
      </p:sp>
      <p:sp>
        <p:nvSpPr>
          <p:cNvPr id="224" name="Title 1"/>
          <p:cNvSpPr txBox="1">
            <a:spLocks/>
          </p:cNvSpPr>
          <p:nvPr/>
        </p:nvSpPr>
        <p:spPr>
          <a:xfrm>
            <a:off x="4078738" y="3334842"/>
            <a:ext cx="1116041" cy="304800"/>
          </a:xfrm>
          <a:prstGeom prst="rect">
            <a:avLst/>
          </a:prstGeom>
          <a:noFill/>
          <a:ln w="12700">
            <a:solidFill>
              <a:schemeClr val="tx1"/>
            </a:solidFill>
          </a:ln>
        </p:spPr>
        <p:txBody>
          <a:bodyPr vert="horz" lIns="121920" tIns="60960" rIns="121920" bIns="6096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67" b="1" dirty="0">
                <a:solidFill>
                  <a:prstClr val="black"/>
                </a:solidFill>
                <a:latin typeface="Arial" pitchFamily="34" charset="0"/>
                <a:cs typeface="Arial" pitchFamily="34" charset="0"/>
              </a:rPr>
              <a:t>Issachar</a:t>
            </a:r>
          </a:p>
        </p:txBody>
      </p:sp>
      <p:cxnSp>
        <p:nvCxnSpPr>
          <p:cNvPr id="177" name="Straight Connector 176"/>
          <p:cNvCxnSpPr>
            <a:cxnSpLocks/>
          </p:cNvCxnSpPr>
          <p:nvPr/>
        </p:nvCxnSpPr>
        <p:spPr>
          <a:xfrm>
            <a:off x="828617" y="3047996"/>
            <a:ext cx="1063333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a:cxnSpLocks/>
            <a:stCxn id="198" idx="0"/>
          </p:cNvCxnSpPr>
          <p:nvPr/>
        </p:nvCxnSpPr>
        <p:spPr>
          <a:xfrm flipH="1" flipV="1">
            <a:off x="5857398" y="2135754"/>
            <a:ext cx="19467" cy="120608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a:endCxn id="219" idx="0"/>
          </p:cNvCxnSpPr>
          <p:nvPr/>
        </p:nvCxnSpPr>
        <p:spPr>
          <a:xfrm>
            <a:off x="828617" y="3034363"/>
            <a:ext cx="1" cy="30048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a:off x="3201195" y="3041175"/>
            <a:ext cx="1" cy="30048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a:off x="6966559" y="3051373"/>
            <a:ext cx="1" cy="30048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a:cxnSpLocks/>
          </p:cNvCxnSpPr>
          <p:nvPr/>
        </p:nvCxnSpPr>
        <p:spPr>
          <a:xfrm>
            <a:off x="1998194" y="3016514"/>
            <a:ext cx="0" cy="31954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8" name="Straight Connector 247"/>
          <p:cNvCxnSpPr>
            <a:cxnSpLocks/>
          </p:cNvCxnSpPr>
          <p:nvPr/>
        </p:nvCxnSpPr>
        <p:spPr>
          <a:xfrm flipH="1">
            <a:off x="8148400" y="3079479"/>
            <a:ext cx="1436" cy="3072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9" name="Straight Connector 248"/>
          <p:cNvCxnSpPr>
            <a:cxnSpLocks/>
          </p:cNvCxnSpPr>
          <p:nvPr/>
        </p:nvCxnSpPr>
        <p:spPr>
          <a:xfrm>
            <a:off x="4634692" y="3024979"/>
            <a:ext cx="10009" cy="29202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0" name="Straight Connector 229"/>
          <p:cNvCxnSpPr>
            <a:cxnSpLocks/>
          </p:cNvCxnSpPr>
          <p:nvPr/>
        </p:nvCxnSpPr>
        <p:spPr>
          <a:xfrm>
            <a:off x="8201920" y="4501879"/>
            <a:ext cx="0" cy="50723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D291DD2A-500C-3CF2-2FDA-693474067359}"/>
              </a:ext>
            </a:extLst>
          </p:cNvPr>
          <p:cNvSpPr/>
          <p:nvPr/>
        </p:nvSpPr>
        <p:spPr>
          <a:xfrm>
            <a:off x="7208904" y="4170448"/>
            <a:ext cx="4703289" cy="1773605"/>
          </a:xfrm>
          <a:prstGeom prst="rect">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35A18A0C-4A5D-494D-5A0B-A3D0637924FF}"/>
              </a:ext>
            </a:extLst>
          </p:cNvPr>
          <p:cNvSpPr txBox="1"/>
          <p:nvPr/>
        </p:nvSpPr>
        <p:spPr>
          <a:xfrm>
            <a:off x="2081387" y="4970817"/>
            <a:ext cx="3238098" cy="1200329"/>
          </a:xfrm>
          <a:prstGeom prst="rect">
            <a:avLst/>
          </a:prstGeom>
          <a:noFill/>
          <a:ln w="25400">
            <a:solidFill>
              <a:srgbClr val="FF0000"/>
            </a:solidFill>
          </a:ln>
        </p:spPr>
        <p:txBody>
          <a:bodyPr wrap="square" rtlCol="0">
            <a:spAutoFit/>
          </a:bodyPr>
          <a:lstStyle/>
          <a:p>
            <a:pPr algn="ctr"/>
            <a:r>
              <a:rPr lang="en-US"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Southern Kingdom</a:t>
            </a:r>
          </a:p>
          <a:p>
            <a:pPr algn="ctr"/>
            <a:r>
              <a:rPr lang="en-US"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Conquered &amp; Dispersed</a:t>
            </a:r>
          </a:p>
          <a:p>
            <a:pPr algn="ctr"/>
            <a:r>
              <a:rPr lang="en-US"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By Babylon</a:t>
            </a:r>
          </a:p>
          <a:p>
            <a:pPr algn="ctr"/>
            <a:r>
              <a:rPr lang="en-US"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 586 BC</a:t>
            </a:r>
          </a:p>
        </p:txBody>
      </p:sp>
      <p:cxnSp>
        <p:nvCxnSpPr>
          <p:cNvPr id="6" name="Straight Connector 5">
            <a:extLst>
              <a:ext uri="{FF2B5EF4-FFF2-40B4-BE49-F238E27FC236}">
                <a16:creationId xmlns:a16="http://schemas.microsoft.com/office/drawing/2014/main" id="{90AD7BAA-0853-E31B-2E1A-55D51A72F1A0}"/>
              </a:ext>
            </a:extLst>
          </p:cNvPr>
          <p:cNvCxnSpPr>
            <a:cxnSpLocks/>
            <a:stCxn id="2" idx="1"/>
            <a:endCxn id="3" idx="3"/>
          </p:cNvCxnSpPr>
          <p:nvPr/>
        </p:nvCxnSpPr>
        <p:spPr>
          <a:xfrm flipH="1">
            <a:off x="5319485" y="5057251"/>
            <a:ext cx="1889419" cy="513731"/>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30220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001288" y="278512"/>
            <a:ext cx="5687677" cy="1092651"/>
          </a:xfrm>
          <a:prstGeom prst="rect">
            <a:avLst/>
          </a:prstGeom>
        </p:spPr>
        <p:txBody>
          <a:bodyPr vert="horz" lIns="121920" tIns="60960" rIns="121920" bIns="6096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667" b="1" dirty="0">
                <a:effectLst>
                  <a:outerShdw blurRad="38100" dist="38100" dir="2700000" algn="tl">
                    <a:srgbClr val="000000">
                      <a:alpha val="43137"/>
                    </a:srgbClr>
                  </a:outerShdw>
                </a:effectLst>
                <a:latin typeface="Arial" pitchFamily="34" charset="0"/>
                <a:cs typeface="Arial" pitchFamily="34" charset="0"/>
              </a:rPr>
              <a:t>Israel</a:t>
            </a:r>
          </a:p>
          <a:p>
            <a:r>
              <a:rPr lang="en-US" sz="2667" b="1" dirty="0">
                <a:effectLst>
                  <a:outerShdw blurRad="38100" dist="38100" dir="2700000" algn="tl">
                    <a:srgbClr val="000000">
                      <a:alpha val="43137"/>
                    </a:srgbClr>
                  </a:outerShdw>
                </a:effectLst>
                <a:latin typeface="Arial" pitchFamily="34" charset="0"/>
                <a:cs typeface="Arial" pitchFamily="34" charset="0"/>
              </a:rPr>
              <a:t>(The 12 Sons (Tribes) of Jacob)</a:t>
            </a:r>
          </a:p>
        </p:txBody>
      </p:sp>
      <p:sp>
        <p:nvSpPr>
          <p:cNvPr id="138" name="Title 1"/>
          <p:cNvSpPr txBox="1">
            <a:spLocks/>
          </p:cNvSpPr>
          <p:nvPr/>
        </p:nvSpPr>
        <p:spPr>
          <a:xfrm>
            <a:off x="5387738" y="1830954"/>
            <a:ext cx="939321" cy="304800"/>
          </a:xfrm>
          <a:prstGeom prst="rect">
            <a:avLst/>
          </a:prstGeom>
          <a:solidFill>
            <a:schemeClr val="bg1"/>
          </a:solidFill>
          <a:ln w="12700">
            <a:solidFill>
              <a:srgbClr val="FF0000"/>
            </a:solidFill>
          </a:ln>
        </p:spPr>
        <p:txBody>
          <a:bodyPr vert="horz" lIns="121920" tIns="60960" rIns="121920" bIns="6096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67" b="1" dirty="0">
                <a:solidFill>
                  <a:srgbClr val="FF0000"/>
                </a:solidFill>
                <a:latin typeface="Arial" pitchFamily="34" charset="0"/>
                <a:cs typeface="Arial" pitchFamily="34" charset="0"/>
              </a:rPr>
              <a:t>Jacob</a:t>
            </a:r>
          </a:p>
        </p:txBody>
      </p:sp>
      <p:sp>
        <p:nvSpPr>
          <p:cNvPr id="190" name="Title 1"/>
          <p:cNvSpPr txBox="1">
            <a:spLocks/>
          </p:cNvSpPr>
          <p:nvPr/>
        </p:nvSpPr>
        <p:spPr>
          <a:xfrm>
            <a:off x="10060929" y="3380418"/>
            <a:ext cx="939321" cy="304800"/>
          </a:xfrm>
          <a:prstGeom prst="rect">
            <a:avLst/>
          </a:prstGeom>
          <a:noFill/>
          <a:ln w="12700">
            <a:solidFill>
              <a:schemeClr val="tx1"/>
            </a:solidFill>
          </a:ln>
        </p:spPr>
        <p:txBody>
          <a:bodyPr vert="horz" lIns="121920" tIns="60960" rIns="121920" bIns="6096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67" b="1" dirty="0">
                <a:solidFill>
                  <a:prstClr val="black"/>
                </a:solidFill>
                <a:latin typeface="Arial" pitchFamily="34" charset="0"/>
                <a:cs typeface="Arial" pitchFamily="34" charset="0"/>
              </a:rPr>
              <a:t>Joseph</a:t>
            </a:r>
          </a:p>
        </p:txBody>
      </p:sp>
      <p:sp>
        <p:nvSpPr>
          <p:cNvPr id="191" name="Title 1"/>
          <p:cNvSpPr txBox="1">
            <a:spLocks/>
          </p:cNvSpPr>
          <p:nvPr/>
        </p:nvSpPr>
        <p:spPr>
          <a:xfrm>
            <a:off x="8993423" y="5009113"/>
            <a:ext cx="1134253" cy="304800"/>
          </a:xfrm>
          <a:prstGeom prst="rect">
            <a:avLst/>
          </a:prstGeom>
          <a:noFill/>
          <a:ln w="12700">
            <a:solidFill>
              <a:schemeClr val="tx1"/>
            </a:solidFill>
          </a:ln>
        </p:spPr>
        <p:txBody>
          <a:bodyPr vert="horz" lIns="121920" tIns="60960" rIns="121920" bIns="6096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67" b="1" dirty="0">
                <a:solidFill>
                  <a:prstClr val="black"/>
                </a:solidFill>
                <a:latin typeface="Arial" pitchFamily="34" charset="0"/>
                <a:cs typeface="Arial" pitchFamily="34" charset="0"/>
              </a:rPr>
              <a:t>Benjamin</a:t>
            </a:r>
          </a:p>
        </p:txBody>
      </p:sp>
      <p:cxnSp>
        <p:nvCxnSpPr>
          <p:cNvPr id="161" name="Straight Connector 160"/>
          <p:cNvCxnSpPr>
            <a:cxnSpLocks/>
          </p:cNvCxnSpPr>
          <p:nvPr/>
        </p:nvCxnSpPr>
        <p:spPr>
          <a:xfrm>
            <a:off x="8219304" y="4484632"/>
            <a:ext cx="32392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98" name="Title 1"/>
          <p:cNvSpPr txBox="1">
            <a:spLocks/>
          </p:cNvSpPr>
          <p:nvPr/>
        </p:nvSpPr>
        <p:spPr>
          <a:xfrm>
            <a:off x="5407204" y="3341837"/>
            <a:ext cx="939321" cy="304800"/>
          </a:xfrm>
          <a:prstGeom prst="rect">
            <a:avLst/>
          </a:prstGeom>
          <a:noFill/>
          <a:ln w="12700">
            <a:solidFill>
              <a:schemeClr val="tx1"/>
            </a:solidFill>
          </a:ln>
        </p:spPr>
        <p:txBody>
          <a:bodyPr vert="horz" lIns="121920" tIns="60960" rIns="121920" bIns="6096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67" b="1" dirty="0">
                <a:solidFill>
                  <a:prstClr val="black"/>
                </a:solidFill>
                <a:latin typeface="Arial" pitchFamily="34" charset="0"/>
                <a:cs typeface="Arial" pitchFamily="34" charset="0"/>
              </a:rPr>
              <a:t>Dan</a:t>
            </a:r>
          </a:p>
        </p:txBody>
      </p:sp>
      <p:sp>
        <p:nvSpPr>
          <p:cNvPr id="199" name="Title 1"/>
          <p:cNvSpPr txBox="1">
            <a:spLocks/>
          </p:cNvSpPr>
          <p:nvPr/>
        </p:nvSpPr>
        <p:spPr>
          <a:xfrm>
            <a:off x="8730564" y="3381258"/>
            <a:ext cx="1173912" cy="304800"/>
          </a:xfrm>
          <a:prstGeom prst="rect">
            <a:avLst/>
          </a:prstGeom>
          <a:noFill/>
          <a:ln w="12700">
            <a:solidFill>
              <a:schemeClr val="tx1"/>
            </a:solidFill>
          </a:ln>
        </p:spPr>
        <p:txBody>
          <a:bodyPr vert="horz" lIns="121920" tIns="60960" rIns="121920" bIns="6096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67" b="1" dirty="0" err="1">
                <a:solidFill>
                  <a:prstClr val="black"/>
                </a:solidFill>
                <a:latin typeface="Arial" pitchFamily="34" charset="0"/>
                <a:cs typeface="Arial" pitchFamily="34" charset="0"/>
              </a:rPr>
              <a:t>Naphthali</a:t>
            </a:r>
            <a:endParaRPr lang="en-US" sz="1467" b="1" dirty="0">
              <a:solidFill>
                <a:prstClr val="black"/>
              </a:solidFill>
              <a:latin typeface="Arial" pitchFamily="34" charset="0"/>
              <a:cs typeface="Arial" pitchFamily="34" charset="0"/>
            </a:endParaRPr>
          </a:p>
        </p:txBody>
      </p:sp>
      <p:cxnSp>
        <p:nvCxnSpPr>
          <p:cNvPr id="167" name="Straight Connector 166"/>
          <p:cNvCxnSpPr>
            <a:cxnSpLocks/>
            <a:endCxn id="191" idx="0"/>
          </p:cNvCxnSpPr>
          <p:nvPr/>
        </p:nvCxnSpPr>
        <p:spPr>
          <a:xfrm>
            <a:off x="9560550" y="4484632"/>
            <a:ext cx="0" cy="52448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a:cxnSpLocks/>
            <a:stCxn id="223" idx="0"/>
          </p:cNvCxnSpPr>
          <p:nvPr/>
        </p:nvCxnSpPr>
        <p:spPr>
          <a:xfrm flipV="1">
            <a:off x="10874838" y="4501879"/>
            <a:ext cx="0" cy="48098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12" name="Title 1"/>
          <p:cNvSpPr txBox="1">
            <a:spLocks/>
          </p:cNvSpPr>
          <p:nvPr/>
        </p:nvSpPr>
        <p:spPr>
          <a:xfrm>
            <a:off x="6542356" y="3352798"/>
            <a:ext cx="939321" cy="304800"/>
          </a:xfrm>
          <a:prstGeom prst="rect">
            <a:avLst/>
          </a:prstGeom>
          <a:noFill/>
          <a:ln w="12700">
            <a:solidFill>
              <a:schemeClr val="tx1"/>
            </a:solidFill>
          </a:ln>
        </p:spPr>
        <p:txBody>
          <a:bodyPr vert="horz" lIns="121920" tIns="60960" rIns="121920" bIns="6096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67" b="1" dirty="0">
                <a:solidFill>
                  <a:prstClr val="black"/>
                </a:solidFill>
                <a:latin typeface="Arial" pitchFamily="34" charset="0"/>
                <a:cs typeface="Arial" pitchFamily="34" charset="0"/>
              </a:rPr>
              <a:t>Gad</a:t>
            </a:r>
          </a:p>
        </p:txBody>
      </p:sp>
      <p:sp>
        <p:nvSpPr>
          <p:cNvPr id="213" name="Title 1"/>
          <p:cNvSpPr txBox="1">
            <a:spLocks/>
          </p:cNvSpPr>
          <p:nvPr/>
        </p:nvSpPr>
        <p:spPr>
          <a:xfrm>
            <a:off x="7636460" y="3381258"/>
            <a:ext cx="939321" cy="304800"/>
          </a:xfrm>
          <a:prstGeom prst="rect">
            <a:avLst/>
          </a:prstGeom>
          <a:noFill/>
          <a:ln w="12700">
            <a:solidFill>
              <a:schemeClr val="tx1"/>
            </a:solidFill>
          </a:ln>
        </p:spPr>
        <p:txBody>
          <a:bodyPr vert="horz" lIns="121920" tIns="60960" rIns="121920" bIns="6096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67" b="1" dirty="0">
                <a:solidFill>
                  <a:prstClr val="black"/>
                </a:solidFill>
                <a:latin typeface="Arial" pitchFamily="34" charset="0"/>
                <a:cs typeface="Arial" pitchFamily="34" charset="0"/>
              </a:rPr>
              <a:t>Asher</a:t>
            </a:r>
          </a:p>
        </p:txBody>
      </p:sp>
      <p:cxnSp>
        <p:nvCxnSpPr>
          <p:cNvPr id="214" name="Straight Connector 213"/>
          <p:cNvCxnSpPr>
            <a:cxnSpLocks/>
            <a:endCxn id="190" idx="0"/>
          </p:cNvCxnSpPr>
          <p:nvPr/>
        </p:nvCxnSpPr>
        <p:spPr>
          <a:xfrm>
            <a:off x="10530590" y="3024979"/>
            <a:ext cx="0" cy="3554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5" name="Straight Connector 214"/>
          <p:cNvCxnSpPr>
            <a:cxnSpLocks/>
            <a:stCxn id="199" idx="0"/>
          </p:cNvCxnSpPr>
          <p:nvPr/>
        </p:nvCxnSpPr>
        <p:spPr>
          <a:xfrm flipV="1">
            <a:off x="9317520" y="3028355"/>
            <a:ext cx="0" cy="35290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a:cxnSpLocks/>
          </p:cNvCxnSpPr>
          <p:nvPr/>
        </p:nvCxnSpPr>
        <p:spPr>
          <a:xfrm flipV="1">
            <a:off x="11458542" y="3075137"/>
            <a:ext cx="0" cy="140949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19" name="Title 1"/>
          <p:cNvSpPr txBox="1">
            <a:spLocks/>
          </p:cNvSpPr>
          <p:nvPr/>
        </p:nvSpPr>
        <p:spPr>
          <a:xfrm>
            <a:off x="358957" y="3334840"/>
            <a:ext cx="939321" cy="304800"/>
          </a:xfrm>
          <a:prstGeom prst="rect">
            <a:avLst/>
          </a:prstGeom>
          <a:noFill/>
          <a:ln w="12700">
            <a:solidFill>
              <a:schemeClr val="tx1"/>
            </a:solidFill>
          </a:ln>
        </p:spPr>
        <p:txBody>
          <a:bodyPr vert="horz" lIns="121920" tIns="60960" rIns="121920" bIns="6096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67" b="1" dirty="0">
                <a:solidFill>
                  <a:prstClr val="black"/>
                </a:solidFill>
                <a:latin typeface="Arial" pitchFamily="34" charset="0"/>
                <a:cs typeface="Arial" pitchFamily="34" charset="0"/>
              </a:rPr>
              <a:t>Reuben</a:t>
            </a:r>
          </a:p>
        </p:txBody>
      </p:sp>
      <p:sp>
        <p:nvSpPr>
          <p:cNvPr id="220" name="Title 1"/>
          <p:cNvSpPr txBox="1">
            <a:spLocks/>
          </p:cNvSpPr>
          <p:nvPr/>
        </p:nvSpPr>
        <p:spPr>
          <a:xfrm>
            <a:off x="2684854" y="3334840"/>
            <a:ext cx="1123475" cy="304800"/>
          </a:xfrm>
          <a:prstGeom prst="rect">
            <a:avLst/>
          </a:prstGeom>
          <a:noFill/>
          <a:ln w="12700">
            <a:solidFill>
              <a:schemeClr val="tx1"/>
            </a:solidFill>
          </a:ln>
        </p:spPr>
        <p:txBody>
          <a:bodyPr vert="horz" lIns="121920" tIns="60960" rIns="121920" bIns="6096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67" b="1" dirty="0" err="1">
                <a:solidFill>
                  <a:prstClr val="black"/>
                </a:solidFill>
                <a:latin typeface="Arial" pitchFamily="34" charset="0"/>
                <a:cs typeface="Arial" pitchFamily="34" charset="0"/>
              </a:rPr>
              <a:t>Zebulun</a:t>
            </a:r>
            <a:endParaRPr lang="en-US" sz="1467" b="1" dirty="0">
              <a:solidFill>
                <a:prstClr val="black"/>
              </a:solidFill>
              <a:latin typeface="Arial" pitchFamily="34" charset="0"/>
              <a:cs typeface="Arial" pitchFamily="34" charset="0"/>
            </a:endParaRPr>
          </a:p>
        </p:txBody>
      </p:sp>
      <p:sp>
        <p:nvSpPr>
          <p:cNvPr id="221" name="Title 1"/>
          <p:cNvSpPr txBox="1">
            <a:spLocks/>
          </p:cNvSpPr>
          <p:nvPr/>
        </p:nvSpPr>
        <p:spPr>
          <a:xfrm>
            <a:off x="7749644" y="4996974"/>
            <a:ext cx="939321" cy="304800"/>
          </a:xfrm>
          <a:prstGeom prst="rect">
            <a:avLst/>
          </a:prstGeom>
          <a:noFill/>
          <a:ln w="12700">
            <a:solidFill>
              <a:schemeClr val="tx1"/>
            </a:solidFill>
          </a:ln>
        </p:spPr>
        <p:txBody>
          <a:bodyPr vert="horz" lIns="121920" tIns="60960" rIns="121920" bIns="6096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67" b="1" dirty="0">
                <a:solidFill>
                  <a:prstClr val="black"/>
                </a:solidFill>
                <a:latin typeface="Arial" pitchFamily="34" charset="0"/>
                <a:cs typeface="Arial" pitchFamily="34" charset="0"/>
              </a:rPr>
              <a:t>Judah</a:t>
            </a:r>
          </a:p>
        </p:txBody>
      </p:sp>
      <p:sp>
        <p:nvSpPr>
          <p:cNvPr id="222" name="Title 1"/>
          <p:cNvSpPr txBox="1">
            <a:spLocks/>
          </p:cNvSpPr>
          <p:nvPr/>
        </p:nvSpPr>
        <p:spPr>
          <a:xfrm>
            <a:off x="1533108" y="3326534"/>
            <a:ext cx="939321" cy="304800"/>
          </a:xfrm>
          <a:prstGeom prst="rect">
            <a:avLst/>
          </a:prstGeom>
          <a:noFill/>
          <a:ln w="12700">
            <a:solidFill>
              <a:schemeClr val="tx1"/>
            </a:solidFill>
          </a:ln>
        </p:spPr>
        <p:txBody>
          <a:bodyPr vert="horz" lIns="121920" tIns="60960" rIns="121920" bIns="6096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67" b="1" dirty="0">
                <a:solidFill>
                  <a:prstClr val="black"/>
                </a:solidFill>
                <a:latin typeface="Arial" pitchFamily="34" charset="0"/>
                <a:cs typeface="Arial" pitchFamily="34" charset="0"/>
              </a:rPr>
              <a:t>Simeon</a:t>
            </a:r>
          </a:p>
        </p:txBody>
      </p:sp>
      <p:sp>
        <p:nvSpPr>
          <p:cNvPr id="223" name="Title 1"/>
          <p:cNvSpPr txBox="1">
            <a:spLocks/>
          </p:cNvSpPr>
          <p:nvPr/>
        </p:nvSpPr>
        <p:spPr>
          <a:xfrm>
            <a:off x="10432134" y="4982866"/>
            <a:ext cx="885408" cy="304800"/>
          </a:xfrm>
          <a:prstGeom prst="rect">
            <a:avLst/>
          </a:prstGeom>
          <a:noFill/>
          <a:ln w="12700">
            <a:solidFill>
              <a:schemeClr val="tx1"/>
            </a:solidFill>
          </a:ln>
        </p:spPr>
        <p:txBody>
          <a:bodyPr vert="horz" lIns="121920" tIns="60960" rIns="121920" bIns="6096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67" b="1" dirty="0">
                <a:solidFill>
                  <a:prstClr val="black"/>
                </a:solidFill>
                <a:latin typeface="Arial" pitchFamily="34" charset="0"/>
                <a:cs typeface="Arial" pitchFamily="34" charset="0"/>
              </a:rPr>
              <a:t>Levi</a:t>
            </a:r>
          </a:p>
        </p:txBody>
      </p:sp>
      <p:sp>
        <p:nvSpPr>
          <p:cNvPr id="224" name="Title 1"/>
          <p:cNvSpPr txBox="1">
            <a:spLocks/>
          </p:cNvSpPr>
          <p:nvPr/>
        </p:nvSpPr>
        <p:spPr>
          <a:xfrm>
            <a:off x="4078738" y="3334842"/>
            <a:ext cx="1116041" cy="304800"/>
          </a:xfrm>
          <a:prstGeom prst="rect">
            <a:avLst/>
          </a:prstGeom>
          <a:noFill/>
          <a:ln w="12700">
            <a:solidFill>
              <a:schemeClr val="tx1"/>
            </a:solidFill>
          </a:ln>
        </p:spPr>
        <p:txBody>
          <a:bodyPr vert="horz" lIns="121920" tIns="60960" rIns="121920" bIns="6096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67" b="1" dirty="0">
                <a:solidFill>
                  <a:prstClr val="black"/>
                </a:solidFill>
                <a:latin typeface="Arial" pitchFamily="34" charset="0"/>
                <a:cs typeface="Arial" pitchFamily="34" charset="0"/>
              </a:rPr>
              <a:t>Issachar</a:t>
            </a:r>
          </a:p>
        </p:txBody>
      </p:sp>
      <p:cxnSp>
        <p:nvCxnSpPr>
          <p:cNvPr id="177" name="Straight Connector 176"/>
          <p:cNvCxnSpPr>
            <a:cxnSpLocks/>
          </p:cNvCxnSpPr>
          <p:nvPr/>
        </p:nvCxnSpPr>
        <p:spPr>
          <a:xfrm>
            <a:off x="828617" y="3047996"/>
            <a:ext cx="1063333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a:cxnSpLocks/>
            <a:stCxn id="198" idx="0"/>
          </p:cNvCxnSpPr>
          <p:nvPr/>
        </p:nvCxnSpPr>
        <p:spPr>
          <a:xfrm flipH="1" flipV="1">
            <a:off x="5857398" y="2135754"/>
            <a:ext cx="19467" cy="120608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a:endCxn id="219" idx="0"/>
          </p:cNvCxnSpPr>
          <p:nvPr/>
        </p:nvCxnSpPr>
        <p:spPr>
          <a:xfrm>
            <a:off x="828617" y="3034363"/>
            <a:ext cx="1" cy="30048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a:off x="3201195" y="3041175"/>
            <a:ext cx="1" cy="30048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a:off x="6966559" y="3051373"/>
            <a:ext cx="1" cy="30048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a:cxnSpLocks/>
          </p:cNvCxnSpPr>
          <p:nvPr/>
        </p:nvCxnSpPr>
        <p:spPr>
          <a:xfrm>
            <a:off x="1998194" y="3016514"/>
            <a:ext cx="0" cy="31954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8" name="Straight Connector 247"/>
          <p:cNvCxnSpPr>
            <a:cxnSpLocks/>
          </p:cNvCxnSpPr>
          <p:nvPr/>
        </p:nvCxnSpPr>
        <p:spPr>
          <a:xfrm flipH="1">
            <a:off x="8148400" y="3079479"/>
            <a:ext cx="1436" cy="3072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9" name="Straight Connector 248"/>
          <p:cNvCxnSpPr>
            <a:cxnSpLocks/>
          </p:cNvCxnSpPr>
          <p:nvPr/>
        </p:nvCxnSpPr>
        <p:spPr>
          <a:xfrm>
            <a:off x="4634692" y="3024979"/>
            <a:ext cx="10009" cy="29202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0" name="Straight Connector 229"/>
          <p:cNvCxnSpPr>
            <a:cxnSpLocks/>
          </p:cNvCxnSpPr>
          <p:nvPr/>
        </p:nvCxnSpPr>
        <p:spPr>
          <a:xfrm>
            <a:off x="8201920" y="4501879"/>
            <a:ext cx="0" cy="50723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D291DD2A-500C-3CF2-2FDA-693474067359}"/>
              </a:ext>
            </a:extLst>
          </p:cNvPr>
          <p:cNvSpPr/>
          <p:nvPr/>
        </p:nvSpPr>
        <p:spPr>
          <a:xfrm>
            <a:off x="7208904" y="4170448"/>
            <a:ext cx="4703289" cy="1773605"/>
          </a:xfrm>
          <a:prstGeom prst="rect">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35A18A0C-4A5D-494D-5A0B-A3D0637924FF}"/>
              </a:ext>
            </a:extLst>
          </p:cNvPr>
          <p:cNvSpPr txBox="1"/>
          <p:nvPr/>
        </p:nvSpPr>
        <p:spPr>
          <a:xfrm>
            <a:off x="2735919" y="4595585"/>
            <a:ext cx="2685637" cy="923330"/>
          </a:xfrm>
          <a:prstGeom prst="rect">
            <a:avLst/>
          </a:prstGeom>
          <a:noFill/>
          <a:ln w="25400">
            <a:solidFill>
              <a:srgbClr val="FF0000"/>
            </a:solidFill>
          </a:ln>
        </p:spPr>
        <p:txBody>
          <a:bodyPr wrap="square" rtlCol="0">
            <a:spAutoFit/>
          </a:bodyPr>
          <a:lstStyle/>
          <a:p>
            <a:pPr algn="ctr"/>
            <a:r>
              <a:rPr lang="en-US"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 Remnant Returned After Babylonian Exile</a:t>
            </a:r>
          </a:p>
          <a:p>
            <a:pPr algn="ctr"/>
            <a:r>
              <a:rPr lang="en-US"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Known as the “Jews”</a:t>
            </a:r>
          </a:p>
        </p:txBody>
      </p:sp>
      <p:cxnSp>
        <p:nvCxnSpPr>
          <p:cNvPr id="6" name="Straight Connector 5">
            <a:extLst>
              <a:ext uri="{FF2B5EF4-FFF2-40B4-BE49-F238E27FC236}">
                <a16:creationId xmlns:a16="http://schemas.microsoft.com/office/drawing/2014/main" id="{90AD7BAA-0853-E31B-2E1A-55D51A72F1A0}"/>
              </a:ext>
            </a:extLst>
          </p:cNvPr>
          <p:cNvCxnSpPr>
            <a:cxnSpLocks/>
            <a:stCxn id="2" idx="1"/>
            <a:endCxn id="3" idx="3"/>
          </p:cNvCxnSpPr>
          <p:nvPr/>
        </p:nvCxnSpPr>
        <p:spPr>
          <a:xfrm flipH="1" flipV="1">
            <a:off x="5421556" y="5057250"/>
            <a:ext cx="1787348" cy="1"/>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27764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Neil's Master Slide">
  <a:themeElements>
    <a:clrScheme name="Neil's Master Slide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Neil's Master Slid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eil's Master Slide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Neil's Master Slide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Neil's Master Slide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Neil's Master Slide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Neil's Master Slide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Neil's Master Slide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Neil's Master Slide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Neil's Master Slide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Neil's Master Slide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5025</TotalTime>
  <Words>2191</Words>
  <Application>Microsoft Office PowerPoint</Application>
  <PresentationFormat>Widescreen</PresentationFormat>
  <Paragraphs>135</Paragraphs>
  <Slides>35</Slides>
  <Notes>11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35</vt:i4>
      </vt:variant>
    </vt:vector>
  </HeadingPairs>
  <TitlesOfParts>
    <vt:vector size="42" baseType="lpstr">
      <vt:lpstr>Arial</vt:lpstr>
      <vt:lpstr>Calibri</vt:lpstr>
      <vt:lpstr>Calibri Light</vt:lpstr>
      <vt:lpstr>Garamond</vt:lpstr>
      <vt:lpstr>Wingdings</vt:lpstr>
      <vt:lpstr>Office Theme</vt:lpstr>
      <vt:lpstr>Neil's Master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Lucifer’s Fall  Step 1:  Lost  Heavenly Authority          Isaiah 14:12-19     Kept Access to Throne         Rev 12:10    Gained Access to Earth           Job 1:6-7  Step 2:  Looses  Heavenly Access          Rev 12:9     Full Freedom upon Earth     I Peter 5:8     Inflicts Havoc on Earth     Rev 12:12  Step 3:  Looses  Earthly Freedom          Rev 20:1-3 &amp; 7-8    Bound for 1,000 Years  Step 4:  Final Defeat                Rev 20:9-10</vt:lpstr>
      <vt:lpstr>    Lucifer’s Fall  Step 1:  Lost  Heavenly Authority          Isaiah 14:12-19     Kept Access to Throne         Rev 12:10    Gained Access to Earth           Job 1:6-7  Step 2:  Looses  Heavenly Access          Rev 12:9     Full Freedom upon Earth     I Peter 5:8     Inflicts Havoc on Earth     Rev 12:12  Step 3:  Looses  Earthly Freedom          Rev 20:1-3 &amp; 7-8    Bound for 1,000 Years  Step 4:  Final Defeat                Rev 20:9-10</vt:lpstr>
      <vt:lpstr>    Lucifer’s Fall  Step 1:  Lost  Heavenly Authority          Isaiah 14:12-19     Kept Access to Throne         Rev 12:10    Gained Access to Earth           Job 1:6-7  Step 2:  Will Lose  Heavenly Access       Rev 12:9     Full Freedom upon Earth     I Peter 5:8     Inflicts Havoc on Earth     Rev 12:12  Step 3:  Looses  Earthly Freedom          Rev 20:1-3 &amp; 7-8    Bound for 1,000 Years  Step 4:  Final Defeat                Rev 20:9-10</vt:lpstr>
      <vt:lpstr>    Lucifer’s Fall  Step 1:  Lost  Heavenly Authority          Isaiah 14:12-19     Kept Access to Throne         Rev 12:10    Gained Access to Earth           Job 1:6-7  Step 2:  Will Lose  Heavenly Access       Rev 12:9     Full Freedom upon Earth     I Peter 5:8     Inflicts Havoc on Earth     Rev 12:12  Step 3:  Will Lose Earthly Freedom         Rev 20:1-3 &amp; 7-8    Bound for 1,000 Years  Step 4:  Final Defeat                Rev 20:9-10</vt:lpstr>
      <vt:lpstr>    Lucifer’s Fall  Step 1:  Lost  Heavenly Authority          Isaiah 14:12-19     Kept Access to Throne         Rev 12:10    Gained Access to Earth           Job 1:6-7  Step 2:  Will Lose  Heavenly Access       Rev 12:9     Full Freedom upon Earth     I Peter 5:8     Inflicts Havoc on Earth     Rev 12:12  Step 3:  Will Lose Earthly Freedom          Rev 20:1-3 &amp; 7-8    Bound for 1,000 Years  Step 4:  Final Defeat                Rev 20:9-10</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 Baker</dc:creator>
  <cp:lastModifiedBy>Jon Baker</cp:lastModifiedBy>
  <cp:revision>289</cp:revision>
  <cp:lastPrinted>2024-06-25T19:59:07Z</cp:lastPrinted>
  <dcterms:created xsi:type="dcterms:W3CDTF">2024-05-21T20:03:00Z</dcterms:created>
  <dcterms:modified xsi:type="dcterms:W3CDTF">2024-09-12T22:36:41Z</dcterms:modified>
</cp:coreProperties>
</file>