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144" r:id="rId2"/>
    <p:sldId id="1118" r:id="rId3"/>
    <p:sldId id="1126" r:id="rId4"/>
    <p:sldId id="1128" r:id="rId5"/>
    <p:sldId id="1127" r:id="rId6"/>
    <p:sldId id="1143" r:id="rId7"/>
    <p:sldId id="1141" r:id="rId8"/>
    <p:sldId id="1142" r:id="rId9"/>
    <p:sldId id="1131" r:id="rId10"/>
    <p:sldId id="1134" r:id="rId11"/>
    <p:sldId id="1140" r:id="rId12"/>
    <p:sldId id="1135" r:id="rId13"/>
    <p:sldId id="1136" r:id="rId14"/>
    <p:sldId id="1120" r:id="rId15"/>
    <p:sldId id="1146" r:id="rId16"/>
    <p:sldId id="1147" r:id="rId17"/>
    <p:sldId id="256" r:id="rId18"/>
    <p:sldId id="1145" r:id="rId19"/>
    <p:sldId id="1139" r:id="rId20"/>
    <p:sldId id="1138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5A799C5-12E5-47D8-A585-9B94E243770E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D597FD-C39A-4012-AD64-CF0193504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7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9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4A5E-272A-D4AE-33C3-0FC6C4570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6A0EA-E0F6-C356-CF88-D156EC107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A7B56-1678-B3F2-407A-4D724DF5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0AEA-4C9C-56E8-A776-90A3CE12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ED6A0-8D30-EBD3-B843-68F29DE2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8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372F-D56A-F033-6422-BA0C596B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B0931-F937-33CA-48D1-B4CB8A2B0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32EB-CCB0-35CF-B856-C75406F8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B98F-E8FB-1404-B1AC-3CDFB002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50F5-6804-697D-00C5-A65B376E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3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798C3-C24E-1BA8-A5F3-362EDDB3A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68CF1-FD3F-420B-07A2-F547A1FB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9C73-C666-3914-7721-0BB170E5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62926-D178-5267-8CE9-FC96AE7E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CAC1-F241-38D4-E5F9-41330C94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4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648B-E300-CC89-42A3-85120F55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8E72-206C-E69C-8F1D-667B6897E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5701C-641A-DF0C-7CC5-9E2F8E92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1A63-3838-76D2-6CC0-57A0E467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1C8F2-7EB4-C841-8264-17277B1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6321-1DFB-DE40-363A-9964343C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D2494-40C2-1195-E7CF-9BB150CC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1DD12-541C-8C49-C810-1817340B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DD3C9-EC4D-BB0C-0647-2464D054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5A10-FFCA-59B7-F9FA-85E21B15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5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07C2-2D43-FFCD-2901-308816C4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5C3A-6CCB-F89E-A5B4-BB0E3DF90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8CC22-45D5-441F-EA73-46EC93587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ADF4D-20AE-791F-C705-07537111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BD0D2-C460-E59B-0EF3-624B1AF0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E0A56-9813-D1E2-439F-5C497EC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61A4-3B4B-75AB-342E-83FC1447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B9BBF-16A1-1BAC-954E-137558F60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2F4AB-0CC2-A21E-50F2-C074658C2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80193-87BC-8E40-490C-0C3516D6B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AA4D2-74DA-0F14-CCBC-9FBB0FF1A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21AFA-03E4-956C-3997-BE482D09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D2B36-3C6B-EA05-8963-3AF8C896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52044-C173-F413-67EE-E7A316A3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8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0295-D436-A2DF-3540-C85A03A8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4389A-00FF-D05C-157B-48E6032D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EB6A-29EB-B1C8-915A-8C7AA2CD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75703-87E1-7909-6B57-377E8927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6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B223C-C799-0C3A-3F90-5CF40DC0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5B774-719E-BC87-5DA8-F28DB52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67C3-5693-4EFE-867D-1C6FFF3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484E-0E2E-8064-A2EC-84C66C8C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34AA-97D0-0BE3-890C-F70734A0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B3D98-4076-4F46-2110-F36C91BD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4DE49-5810-CBF1-84F3-8D414B9B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7BEC-8154-F380-E5EC-4942D808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29EAE-AA99-7140-7E46-13F8FACD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9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9A5-BEE0-383C-E241-EFE1131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CF5DF-9AF3-32FE-D089-049AD4ED0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D935A-840E-5FFF-2D03-951A0C25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6EDA9-67C9-AC0C-CB71-F28412E5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8F25A-D27D-E237-41BB-EF5D73F2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9ADD-4073-3A2F-547A-A614EBB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2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50AA8-A651-8E99-37B4-731DA0B2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A0D1-275F-4BBE-057F-8701C120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EFB0-E09E-BE5E-E3C9-5F17FB07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E523-DC96-4303-9A05-B2A1D07ADA32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61FA-0491-7592-A58C-A5935255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EF60-7049-C41C-8C13-BC448B046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8DD7-3AED-2027-E752-6AC4B69C1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99311-7B32-E388-43E8-57E4CA220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D141E-D419-9BBA-33D1-BC9281C06050}"/>
              </a:ext>
            </a:extLst>
          </p:cNvPr>
          <p:cNvSpPr txBox="1"/>
          <p:nvPr/>
        </p:nvSpPr>
        <p:spPr>
          <a:xfrm>
            <a:off x="490537" y="312762"/>
            <a:ext cx="1121092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Two Witnesses</a:t>
            </a: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Groups??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2 Olive Trees &amp; 2 Lampstands??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 Zech 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144,000 Sealed &amp; “Wilderness People”??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 12:6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Individuals??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Enoch &amp; Elijah (Both “Raptured”)	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5 &amp; II Kings 2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Moses &amp; Elijah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Water to Blood &amp; Fire from Heaven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Exo 7 &amp; I Kings 18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Shut Up Heaven	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Kings 17</a:t>
            </a:r>
          </a:p>
          <a:p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Transfiguration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Matt 17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263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D141E-D419-9BBA-33D1-BC9281C06050}"/>
              </a:ext>
            </a:extLst>
          </p:cNvPr>
          <p:cNvSpPr txBox="1"/>
          <p:nvPr/>
        </p:nvSpPr>
        <p:spPr>
          <a:xfrm>
            <a:off x="490537" y="312762"/>
            <a:ext cx="1121092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Two Witnesses</a:t>
            </a: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Groups??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2 Olive Trees &amp; 2 Lampstands??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 Zech 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144,000 Sealed &amp; “Wilderness People”??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 12:6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Individuals??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Enoch &amp; Elijah (Both “Raptured”)	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 5 &amp; II Kings 2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Moses &amp; Elijah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   Water to Blood &amp; Fire from Heaven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Exo 7 &amp; I Kings 18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		    Shut Up Heaven	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 Kings 17</a:t>
            </a:r>
          </a:p>
          <a:p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At Transfiguration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			                Matt 17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404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D141E-D419-9BBA-33D1-BC9281C06050}"/>
              </a:ext>
            </a:extLst>
          </p:cNvPr>
          <p:cNvSpPr txBox="1"/>
          <p:nvPr/>
        </p:nvSpPr>
        <p:spPr>
          <a:xfrm>
            <a:off x="490537" y="312762"/>
            <a:ext cx="112109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Two Witnesses</a:t>
            </a: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Groups??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2 Olive Trees &amp; 2 Lampstands??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 Zech 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144,000 Sealed &amp; “Wilderness People”??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 12:6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Individuals??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Someone We Haven’t Seen Yet??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the Baptist in Place of Elijah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Malachi 4:5-6    Matt 11:7-15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8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D141E-D419-9BBA-33D1-BC9281C06050}"/>
              </a:ext>
            </a:extLst>
          </p:cNvPr>
          <p:cNvSpPr txBox="1"/>
          <p:nvPr/>
        </p:nvSpPr>
        <p:spPr>
          <a:xfrm>
            <a:off x="490537" y="312762"/>
            <a:ext cx="112109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Two Witnesses</a:t>
            </a: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Groups??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2 Olive Trees &amp; 2 Lampstands??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 Zech 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144,000 Sealed &amp; “Wilderness People”??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 12:6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Individuals??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Someone We Haven’t Seen Yet??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John the Baptist in Place of Elijah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Malachi 4:5-6    Matt 11:7-15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8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6D80D89-CDCA-E915-AEC3-623793F2771A}"/>
              </a:ext>
            </a:extLst>
          </p:cNvPr>
          <p:cNvSpPr/>
          <p:nvPr/>
        </p:nvSpPr>
        <p:spPr>
          <a:xfrm>
            <a:off x="11200160" y="1197130"/>
            <a:ext cx="569190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Silence in Heaven            Angel w/ Censer     Voices, Thunderings     Lightnings &amp; Earthquake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F7E6D-5D47-5DEA-3167-1300524ADC21}"/>
              </a:ext>
            </a:extLst>
          </p:cNvPr>
          <p:cNvSpPr txBox="1"/>
          <p:nvPr/>
        </p:nvSpPr>
        <p:spPr>
          <a:xfrm>
            <a:off x="11206253" y="11643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57E222-8D9E-2760-5CD5-387EBDFD5291}"/>
              </a:ext>
            </a:extLst>
          </p:cNvPr>
          <p:cNvSpPr/>
          <p:nvPr/>
        </p:nvSpPr>
        <p:spPr>
          <a:xfrm>
            <a:off x="8687629" y="1178348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                                    Black Sun        Blood Moon                                Stars Fall                    Mts &amp; Isles Move        Men Hide from God's  Wrath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3CCD-1623-C97B-97FE-136423B1C00C}"/>
              </a:ext>
            </a:extLst>
          </p:cNvPr>
          <p:cNvSpPr txBox="1"/>
          <p:nvPr/>
        </p:nvSpPr>
        <p:spPr>
          <a:xfrm>
            <a:off x="8851106" y="1125520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D96B6-74ED-A5FB-06A1-A365EAC0B93C}"/>
              </a:ext>
            </a:extLst>
          </p:cNvPr>
          <p:cNvSpPr/>
          <p:nvPr/>
        </p:nvSpPr>
        <p:spPr>
          <a:xfrm>
            <a:off x="11168052" y="3073555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Nations Become God's                   Voices, Thunderings      Lightnings &amp; Earthquake        Temple Opened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693BA-9596-218D-A5FF-0A89353B249C}"/>
              </a:ext>
            </a:extLst>
          </p:cNvPr>
          <p:cNvSpPr/>
          <p:nvPr/>
        </p:nvSpPr>
        <p:spPr>
          <a:xfrm>
            <a:off x="11163101" y="4838789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the Air                "It is Done"     Voices,Thun-derings         Lightnings, Earthquake &amp; Hail             Mts &amp; Isles Move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56312-FFC3-26B5-3478-2631AA489DCD}"/>
              </a:ext>
            </a:extLst>
          </p:cNvPr>
          <p:cNvSpPr txBox="1"/>
          <p:nvPr/>
        </p:nvSpPr>
        <p:spPr>
          <a:xfrm>
            <a:off x="11206253" y="4809651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0068-D81D-0399-5F87-E78E5BDAF7BF}"/>
              </a:ext>
            </a:extLst>
          </p:cNvPr>
          <p:cNvSpPr txBox="1"/>
          <p:nvPr/>
        </p:nvSpPr>
        <p:spPr>
          <a:xfrm>
            <a:off x="11222817" y="3023572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81171-AA30-120D-FEC2-DE65566896EA}"/>
              </a:ext>
            </a:extLst>
          </p:cNvPr>
          <p:cNvSpPr/>
          <p:nvPr/>
        </p:nvSpPr>
        <p:spPr>
          <a:xfrm>
            <a:off x="11139406" y="1023715"/>
            <a:ext cx="676273" cy="48105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354F5-097C-C625-A76E-CE84DFEBA240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D70BC3-8248-3C3B-094D-CF5C236D99E0}"/>
              </a:ext>
            </a:extLst>
          </p:cNvPr>
          <p:cNvSpPr/>
          <p:nvPr/>
        </p:nvSpPr>
        <p:spPr>
          <a:xfrm>
            <a:off x="5909847" y="3090024"/>
            <a:ext cx="584131" cy="8858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144,000 Sealed </a:t>
            </a:r>
            <a:r>
              <a:rPr lang="en-US" sz="800" dirty="0"/>
              <a:t> 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DB7F4-A249-C68B-D527-7E3311C18A93}"/>
              </a:ext>
            </a:extLst>
          </p:cNvPr>
          <p:cNvSpPr txBox="1"/>
          <p:nvPr/>
        </p:nvSpPr>
        <p:spPr>
          <a:xfrm>
            <a:off x="5909848" y="3037196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7a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09BA2-BA2D-32AA-6541-924819A07B05}"/>
              </a:ext>
            </a:extLst>
          </p:cNvPr>
          <p:cNvSpPr/>
          <p:nvPr/>
        </p:nvSpPr>
        <p:spPr>
          <a:xfrm>
            <a:off x="9354261" y="1182926"/>
            <a:ext cx="638896" cy="8858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Great Multitude in Heaven</a:t>
            </a:r>
          </a:p>
          <a:p>
            <a:pPr algn="ctr"/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B5FF0-C67F-9CC2-3E62-E9E82891766E}"/>
              </a:ext>
            </a:extLst>
          </p:cNvPr>
          <p:cNvSpPr txBox="1"/>
          <p:nvPr/>
        </p:nvSpPr>
        <p:spPr>
          <a:xfrm>
            <a:off x="9354262" y="1130098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7b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7A0A9-7DBA-337A-FCBC-8B9DD359FB5C}"/>
              </a:ext>
            </a:extLst>
          </p:cNvPr>
          <p:cNvSpPr/>
          <p:nvPr/>
        </p:nvSpPr>
        <p:spPr>
          <a:xfrm>
            <a:off x="6739824" y="3076488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C282A8-032A-664D-5665-AB09D0FFB155}"/>
              </a:ext>
            </a:extLst>
          </p:cNvPr>
          <p:cNvCxnSpPr/>
          <p:nvPr/>
        </p:nvCxnSpPr>
        <p:spPr>
          <a:xfrm>
            <a:off x="7377999" y="307648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294580-5C3F-0289-1EFA-9CE36272802D}"/>
              </a:ext>
            </a:extLst>
          </p:cNvPr>
          <p:cNvCxnSpPr/>
          <p:nvPr/>
        </p:nvCxnSpPr>
        <p:spPr>
          <a:xfrm>
            <a:off x="8035224" y="307648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96A073-6BE1-F2C4-5BDE-32089575417D}"/>
              </a:ext>
            </a:extLst>
          </p:cNvPr>
          <p:cNvCxnSpPr/>
          <p:nvPr/>
        </p:nvCxnSpPr>
        <p:spPr>
          <a:xfrm>
            <a:off x="8654349" y="309553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480CD-3A46-F14E-F8FB-A2178F6513D4}"/>
              </a:ext>
            </a:extLst>
          </p:cNvPr>
          <p:cNvCxnSpPr/>
          <p:nvPr/>
        </p:nvCxnSpPr>
        <p:spPr>
          <a:xfrm>
            <a:off x="9254424" y="307648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546E3E-88ED-D7B6-6C0C-12CFBDCFBE10}"/>
              </a:ext>
            </a:extLst>
          </p:cNvPr>
          <p:cNvCxnSpPr/>
          <p:nvPr/>
        </p:nvCxnSpPr>
        <p:spPr>
          <a:xfrm>
            <a:off x="9844974" y="307648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195F60-8146-CB6D-2290-AD5C912494A2}"/>
              </a:ext>
            </a:extLst>
          </p:cNvPr>
          <p:cNvSpPr txBox="1"/>
          <p:nvPr/>
        </p:nvSpPr>
        <p:spPr>
          <a:xfrm>
            <a:off x="6966584" y="3027673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12704-A99D-FC22-F251-E8E18B2BCAB6}"/>
              </a:ext>
            </a:extLst>
          </p:cNvPr>
          <p:cNvSpPr txBox="1"/>
          <p:nvPr/>
        </p:nvSpPr>
        <p:spPr>
          <a:xfrm>
            <a:off x="7595233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4ACAA-2328-B063-F176-BCF335030AC3}"/>
              </a:ext>
            </a:extLst>
          </p:cNvPr>
          <p:cNvSpPr txBox="1"/>
          <p:nvPr/>
        </p:nvSpPr>
        <p:spPr>
          <a:xfrm>
            <a:off x="8219122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688A3-D55B-ECE4-7F5A-0D30D87FD3D4}"/>
              </a:ext>
            </a:extLst>
          </p:cNvPr>
          <p:cNvSpPr txBox="1"/>
          <p:nvPr/>
        </p:nvSpPr>
        <p:spPr>
          <a:xfrm>
            <a:off x="8843008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35F233-921C-E8B6-C1B6-71F7D78B4392}"/>
              </a:ext>
            </a:extLst>
          </p:cNvPr>
          <p:cNvSpPr txBox="1"/>
          <p:nvPr/>
        </p:nvSpPr>
        <p:spPr>
          <a:xfrm>
            <a:off x="9395458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34DAA4-CA88-626B-6F12-82AFFC49FA26}"/>
              </a:ext>
            </a:extLst>
          </p:cNvPr>
          <p:cNvSpPr txBox="1"/>
          <p:nvPr/>
        </p:nvSpPr>
        <p:spPr>
          <a:xfrm>
            <a:off x="9976482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DEB800-9E5E-CE0E-888A-DCAE361A8034}"/>
              </a:ext>
            </a:extLst>
          </p:cNvPr>
          <p:cNvSpPr txBox="1"/>
          <p:nvPr/>
        </p:nvSpPr>
        <p:spPr>
          <a:xfrm rot="16200000">
            <a:off x="9582205" y="3310254"/>
            <a:ext cx="38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D6CE61-3E8A-DC4A-2493-44503B760660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CA5D9B-DF45-B21D-412E-092C39EC49CD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8F6005-E460-3B4C-4DC1-05B7504BF191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370DF-03F4-4DD6-935E-F4F8A52FAE67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39AB94-0A38-5DF4-F722-C6484C93B5F0}"/>
              </a:ext>
            </a:extLst>
          </p:cNvPr>
          <p:cNvSpPr txBox="1"/>
          <p:nvPr/>
        </p:nvSpPr>
        <p:spPr>
          <a:xfrm>
            <a:off x="6741711" y="3150783"/>
            <a:ext cx="644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Earth Hail &amp; Fire                  Mingled w/ Blood                    Burn 1/3 of Trees               Burn All Grass</a:t>
            </a:r>
            <a:r>
              <a:rPr lang="en-US" sz="600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83CECD-9204-73AE-4075-44931A505110}"/>
              </a:ext>
            </a:extLst>
          </p:cNvPr>
          <p:cNvSpPr txBox="1"/>
          <p:nvPr/>
        </p:nvSpPr>
        <p:spPr>
          <a:xfrm>
            <a:off x="7397599" y="3152842"/>
            <a:ext cx="597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Burning Mountain into Sea                      1/3 of Sea Creatures Die          Destroy 1/3         of Ships </a:t>
            </a:r>
            <a:endParaRPr lang="en-US" sz="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2A4358-2A2C-7EED-5349-55A06C6ADCD4}"/>
              </a:ext>
            </a:extLst>
          </p:cNvPr>
          <p:cNvSpPr txBox="1"/>
          <p:nvPr/>
        </p:nvSpPr>
        <p:spPr>
          <a:xfrm>
            <a:off x="8040862" y="3144850"/>
            <a:ext cx="597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Star Falls on 1/3 of Rivers &amp; Springs     Become Bitter     Many Men Die </a:t>
            </a:r>
            <a:endParaRPr lang="en-US" sz="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8A663A-313C-516A-A0A4-488C6ECF68BE}"/>
              </a:ext>
            </a:extLst>
          </p:cNvPr>
          <p:cNvSpPr txBox="1"/>
          <p:nvPr/>
        </p:nvSpPr>
        <p:spPr>
          <a:xfrm>
            <a:off x="8650214" y="3138082"/>
            <a:ext cx="622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1/3 of Sun, Moon Stars Dark      Day &amp; Night 1/3 Shorter           "Woe, Woe, Woe" to Earth</a:t>
            </a:r>
            <a:endParaRPr lang="en-US" sz="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AD91F9-8679-6738-A9A5-C02BF18FED68}"/>
              </a:ext>
            </a:extLst>
          </p:cNvPr>
          <p:cNvSpPr txBox="1"/>
          <p:nvPr/>
        </p:nvSpPr>
        <p:spPr>
          <a:xfrm>
            <a:off x="9181090" y="3163176"/>
            <a:ext cx="713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Star from Heaven with Key to Pit;     Smoke &amp; Dark, Locusts  Harm Those w/out God's Mark 5 Mo.</a:t>
            </a:r>
            <a:endParaRPr lang="en-US" sz="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6B6F4A-279E-0134-BC88-88F295D1D407}"/>
              </a:ext>
            </a:extLst>
          </p:cNvPr>
          <p:cNvSpPr txBox="1"/>
          <p:nvPr/>
        </p:nvSpPr>
        <p:spPr>
          <a:xfrm>
            <a:off x="9785337" y="3152842"/>
            <a:ext cx="713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4 Angels from Euphrates  Kill 1/3 of Mankind with Fire, Smoke &amp; Brimstone            Men Don't Repent      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3494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6D80D89-CDCA-E915-AEC3-623793F2771A}"/>
              </a:ext>
            </a:extLst>
          </p:cNvPr>
          <p:cNvSpPr/>
          <p:nvPr/>
        </p:nvSpPr>
        <p:spPr>
          <a:xfrm>
            <a:off x="11200160" y="1197130"/>
            <a:ext cx="569190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Silence in Heaven            Angel w/ Censer     Voices, Thunderings     Lightnings &amp; Earthquake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F7E6D-5D47-5DEA-3167-1300524ADC21}"/>
              </a:ext>
            </a:extLst>
          </p:cNvPr>
          <p:cNvSpPr txBox="1"/>
          <p:nvPr/>
        </p:nvSpPr>
        <p:spPr>
          <a:xfrm>
            <a:off x="11206253" y="11643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57E222-8D9E-2760-5CD5-387EBDFD5291}"/>
              </a:ext>
            </a:extLst>
          </p:cNvPr>
          <p:cNvSpPr/>
          <p:nvPr/>
        </p:nvSpPr>
        <p:spPr>
          <a:xfrm>
            <a:off x="8687629" y="1178348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                                    Black Sun        Blood Moon                                Stars Fall                    Mts &amp; Isles Move        Men Hide from God's  Wrath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3CCD-1623-C97B-97FE-136423B1C00C}"/>
              </a:ext>
            </a:extLst>
          </p:cNvPr>
          <p:cNvSpPr txBox="1"/>
          <p:nvPr/>
        </p:nvSpPr>
        <p:spPr>
          <a:xfrm>
            <a:off x="8851106" y="1125520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D96B6-74ED-A5FB-06A1-A365EAC0B93C}"/>
              </a:ext>
            </a:extLst>
          </p:cNvPr>
          <p:cNvSpPr/>
          <p:nvPr/>
        </p:nvSpPr>
        <p:spPr>
          <a:xfrm>
            <a:off x="11168052" y="3073555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Nations Become God's                   Voices, Thunderings      Lightnings &amp; Earthquake        Temple Opened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693BA-9596-218D-A5FF-0A89353B249C}"/>
              </a:ext>
            </a:extLst>
          </p:cNvPr>
          <p:cNvSpPr/>
          <p:nvPr/>
        </p:nvSpPr>
        <p:spPr>
          <a:xfrm>
            <a:off x="11163101" y="4838789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the Air                "It is Done"     Voices,Thun-derings         Lightnings, Earthquake &amp; Hail             Mts &amp; Isles Move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56312-FFC3-26B5-3478-2631AA489DCD}"/>
              </a:ext>
            </a:extLst>
          </p:cNvPr>
          <p:cNvSpPr txBox="1"/>
          <p:nvPr/>
        </p:nvSpPr>
        <p:spPr>
          <a:xfrm>
            <a:off x="11206253" y="4809651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0068-D81D-0399-5F87-E78E5BDAF7BF}"/>
              </a:ext>
            </a:extLst>
          </p:cNvPr>
          <p:cNvSpPr txBox="1"/>
          <p:nvPr/>
        </p:nvSpPr>
        <p:spPr>
          <a:xfrm>
            <a:off x="11222817" y="3023572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81171-AA30-120D-FEC2-DE65566896EA}"/>
              </a:ext>
            </a:extLst>
          </p:cNvPr>
          <p:cNvSpPr/>
          <p:nvPr/>
        </p:nvSpPr>
        <p:spPr>
          <a:xfrm>
            <a:off x="11139406" y="1023715"/>
            <a:ext cx="676273" cy="48105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354F5-097C-C625-A76E-CE84DFEBA240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D70BC3-8248-3C3B-094D-CF5C236D99E0}"/>
              </a:ext>
            </a:extLst>
          </p:cNvPr>
          <p:cNvSpPr/>
          <p:nvPr/>
        </p:nvSpPr>
        <p:spPr>
          <a:xfrm>
            <a:off x="5909847" y="3090024"/>
            <a:ext cx="584131" cy="8858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144,000 Sealed </a:t>
            </a:r>
            <a:r>
              <a:rPr lang="en-US" sz="800" dirty="0"/>
              <a:t> 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DB7F4-A249-C68B-D527-7E3311C18A93}"/>
              </a:ext>
            </a:extLst>
          </p:cNvPr>
          <p:cNvSpPr txBox="1"/>
          <p:nvPr/>
        </p:nvSpPr>
        <p:spPr>
          <a:xfrm>
            <a:off x="5909848" y="3037196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7a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09BA2-BA2D-32AA-6541-924819A07B05}"/>
              </a:ext>
            </a:extLst>
          </p:cNvPr>
          <p:cNvSpPr/>
          <p:nvPr/>
        </p:nvSpPr>
        <p:spPr>
          <a:xfrm>
            <a:off x="9354261" y="1182926"/>
            <a:ext cx="638896" cy="8858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Great Multitude in Heaven</a:t>
            </a:r>
          </a:p>
          <a:p>
            <a:pPr algn="ctr"/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B5FF0-C67F-9CC2-3E62-E9E82891766E}"/>
              </a:ext>
            </a:extLst>
          </p:cNvPr>
          <p:cNvSpPr txBox="1"/>
          <p:nvPr/>
        </p:nvSpPr>
        <p:spPr>
          <a:xfrm>
            <a:off x="9354262" y="1130098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7b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7A0A9-7DBA-337A-FCBC-8B9DD359FB5C}"/>
              </a:ext>
            </a:extLst>
          </p:cNvPr>
          <p:cNvSpPr/>
          <p:nvPr/>
        </p:nvSpPr>
        <p:spPr>
          <a:xfrm>
            <a:off x="6739824" y="3076488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C282A8-032A-664D-5665-AB09D0FFB155}"/>
              </a:ext>
            </a:extLst>
          </p:cNvPr>
          <p:cNvCxnSpPr/>
          <p:nvPr/>
        </p:nvCxnSpPr>
        <p:spPr>
          <a:xfrm>
            <a:off x="7377999" y="307648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294580-5C3F-0289-1EFA-9CE36272802D}"/>
              </a:ext>
            </a:extLst>
          </p:cNvPr>
          <p:cNvCxnSpPr/>
          <p:nvPr/>
        </p:nvCxnSpPr>
        <p:spPr>
          <a:xfrm>
            <a:off x="8035224" y="307648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96A073-6BE1-F2C4-5BDE-32089575417D}"/>
              </a:ext>
            </a:extLst>
          </p:cNvPr>
          <p:cNvCxnSpPr/>
          <p:nvPr/>
        </p:nvCxnSpPr>
        <p:spPr>
          <a:xfrm>
            <a:off x="8654349" y="309553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480CD-3A46-F14E-F8FB-A2178F6513D4}"/>
              </a:ext>
            </a:extLst>
          </p:cNvPr>
          <p:cNvCxnSpPr/>
          <p:nvPr/>
        </p:nvCxnSpPr>
        <p:spPr>
          <a:xfrm>
            <a:off x="9254424" y="307648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546E3E-88ED-D7B6-6C0C-12CFBDCFBE10}"/>
              </a:ext>
            </a:extLst>
          </p:cNvPr>
          <p:cNvCxnSpPr/>
          <p:nvPr/>
        </p:nvCxnSpPr>
        <p:spPr>
          <a:xfrm>
            <a:off x="9844974" y="307648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195F60-8146-CB6D-2290-AD5C912494A2}"/>
              </a:ext>
            </a:extLst>
          </p:cNvPr>
          <p:cNvSpPr txBox="1"/>
          <p:nvPr/>
        </p:nvSpPr>
        <p:spPr>
          <a:xfrm>
            <a:off x="6966584" y="3027673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12704-A99D-FC22-F251-E8E18B2BCAB6}"/>
              </a:ext>
            </a:extLst>
          </p:cNvPr>
          <p:cNvSpPr txBox="1"/>
          <p:nvPr/>
        </p:nvSpPr>
        <p:spPr>
          <a:xfrm>
            <a:off x="7595233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4ACAA-2328-B063-F176-BCF335030AC3}"/>
              </a:ext>
            </a:extLst>
          </p:cNvPr>
          <p:cNvSpPr txBox="1"/>
          <p:nvPr/>
        </p:nvSpPr>
        <p:spPr>
          <a:xfrm>
            <a:off x="8219122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688A3-D55B-ECE4-7F5A-0D30D87FD3D4}"/>
              </a:ext>
            </a:extLst>
          </p:cNvPr>
          <p:cNvSpPr txBox="1"/>
          <p:nvPr/>
        </p:nvSpPr>
        <p:spPr>
          <a:xfrm>
            <a:off x="8843008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35F233-921C-E8B6-C1B6-71F7D78B4392}"/>
              </a:ext>
            </a:extLst>
          </p:cNvPr>
          <p:cNvSpPr txBox="1"/>
          <p:nvPr/>
        </p:nvSpPr>
        <p:spPr>
          <a:xfrm>
            <a:off x="9395458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34DAA4-CA88-626B-6F12-82AFFC49FA26}"/>
              </a:ext>
            </a:extLst>
          </p:cNvPr>
          <p:cNvSpPr txBox="1"/>
          <p:nvPr/>
        </p:nvSpPr>
        <p:spPr>
          <a:xfrm>
            <a:off x="9976482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DEB800-9E5E-CE0E-888A-DCAE361A8034}"/>
              </a:ext>
            </a:extLst>
          </p:cNvPr>
          <p:cNvSpPr txBox="1"/>
          <p:nvPr/>
        </p:nvSpPr>
        <p:spPr>
          <a:xfrm rot="16200000">
            <a:off x="9582205" y="3310254"/>
            <a:ext cx="38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D6CE61-3E8A-DC4A-2493-44503B760660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CA5D9B-DF45-B21D-412E-092C39EC49CD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8F6005-E460-3B4C-4DC1-05B7504BF191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370DF-03F4-4DD6-935E-F4F8A52FAE67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39AB94-0A38-5DF4-F722-C6484C93B5F0}"/>
              </a:ext>
            </a:extLst>
          </p:cNvPr>
          <p:cNvSpPr txBox="1"/>
          <p:nvPr/>
        </p:nvSpPr>
        <p:spPr>
          <a:xfrm>
            <a:off x="6741711" y="3150783"/>
            <a:ext cx="644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Earth Hail &amp; Fire                  Mingled w/ Blood                    Burn 1/3 of Trees               Burn All Grass</a:t>
            </a:r>
            <a:r>
              <a:rPr lang="en-US" sz="600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83CECD-9204-73AE-4075-44931A505110}"/>
              </a:ext>
            </a:extLst>
          </p:cNvPr>
          <p:cNvSpPr txBox="1"/>
          <p:nvPr/>
        </p:nvSpPr>
        <p:spPr>
          <a:xfrm>
            <a:off x="7397599" y="3152842"/>
            <a:ext cx="597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Burning Mountain into Sea                      1/3 of Sea Creatures Die          Destroy 1/3         of Ships </a:t>
            </a:r>
            <a:endParaRPr lang="en-US" sz="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2A4358-2A2C-7EED-5349-55A06C6ADCD4}"/>
              </a:ext>
            </a:extLst>
          </p:cNvPr>
          <p:cNvSpPr txBox="1"/>
          <p:nvPr/>
        </p:nvSpPr>
        <p:spPr>
          <a:xfrm>
            <a:off x="8040862" y="3144850"/>
            <a:ext cx="597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Star Falls on 1/3 of Rivers &amp; Springs     Become Bitter     Many Men Die </a:t>
            </a:r>
            <a:endParaRPr lang="en-US" sz="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8A663A-313C-516A-A0A4-488C6ECF68BE}"/>
              </a:ext>
            </a:extLst>
          </p:cNvPr>
          <p:cNvSpPr txBox="1"/>
          <p:nvPr/>
        </p:nvSpPr>
        <p:spPr>
          <a:xfrm>
            <a:off x="8650214" y="3138082"/>
            <a:ext cx="622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1/3 of Sun, Moon Stars Dark      Day &amp; Night 1/3 Shorter           "Woe, Woe, Woe" to Earth</a:t>
            </a:r>
            <a:endParaRPr lang="en-US" sz="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AD91F9-8679-6738-A9A5-C02BF18FED68}"/>
              </a:ext>
            </a:extLst>
          </p:cNvPr>
          <p:cNvSpPr txBox="1"/>
          <p:nvPr/>
        </p:nvSpPr>
        <p:spPr>
          <a:xfrm>
            <a:off x="9181090" y="3163176"/>
            <a:ext cx="713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Star from Heaven with Key to Pit;     Smoke &amp; Dark, Locusts  Harm Those w/out God's Mark 5 Mo.</a:t>
            </a:r>
            <a:endParaRPr lang="en-US" sz="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6B6F4A-279E-0134-BC88-88F295D1D407}"/>
              </a:ext>
            </a:extLst>
          </p:cNvPr>
          <p:cNvSpPr txBox="1"/>
          <p:nvPr/>
        </p:nvSpPr>
        <p:spPr>
          <a:xfrm>
            <a:off x="9785337" y="3152842"/>
            <a:ext cx="713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4 Angels from Euphrates  Kill 1/3 of Mankind with Fire, Smoke &amp; Brimstone            Men Don't Repent       </a:t>
            </a:r>
            <a:endParaRPr lang="en-US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11154B-51DC-299A-0C2F-93E8B0A6E809}"/>
              </a:ext>
            </a:extLst>
          </p:cNvPr>
          <p:cNvSpPr/>
          <p:nvPr/>
        </p:nvSpPr>
        <p:spPr>
          <a:xfrm>
            <a:off x="8083348" y="5753680"/>
            <a:ext cx="622321" cy="94145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Angel on Sea &amp; Land                                   7 Thunders Sealed        John Eats the Scroll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FE42AB-C277-7564-CCDA-9587C5930F60}"/>
              </a:ext>
            </a:extLst>
          </p:cNvPr>
          <p:cNvSpPr txBox="1"/>
          <p:nvPr/>
        </p:nvSpPr>
        <p:spPr>
          <a:xfrm>
            <a:off x="8115949" y="5700852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4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6D80D89-CDCA-E915-AEC3-623793F2771A}"/>
              </a:ext>
            </a:extLst>
          </p:cNvPr>
          <p:cNvSpPr/>
          <p:nvPr/>
        </p:nvSpPr>
        <p:spPr>
          <a:xfrm>
            <a:off x="11200160" y="1197130"/>
            <a:ext cx="569190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Silence in Heaven            Angel w/ Censer     Voices, Thunderings     Lightnings &amp; Earthquake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F7E6D-5D47-5DEA-3167-1300524ADC21}"/>
              </a:ext>
            </a:extLst>
          </p:cNvPr>
          <p:cNvSpPr txBox="1"/>
          <p:nvPr/>
        </p:nvSpPr>
        <p:spPr>
          <a:xfrm>
            <a:off x="11206253" y="11643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57E222-8D9E-2760-5CD5-387EBDFD5291}"/>
              </a:ext>
            </a:extLst>
          </p:cNvPr>
          <p:cNvSpPr/>
          <p:nvPr/>
        </p:nvSpPr>
        <p:spPr>
          <a:xfrm>
            <a:off x="8687629" y="1178348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                                    Black Sun        Blood Moon                                Stars Fall                    Mts &amp; Isles Move        Men Hide from God's  Wrath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3CCD-1623-C97B-97FE-136423B1C00C}"/>
              </a:ext>
            </a:extLst>
          </p:cNvPr>
          <p:cNvSpPr txBox="1"/>
          <p:nvPr/>
        </p:nvSpPr>
        <p:spPr>
          <a:xfrm>
            <a:off x="8851106" y="1125520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D96B6-74ED-A5FB-06A1-A365EAC0B93C}"/>
              </a:ext>
            </a:extLst>
          </p:cNvPr>
          <p:cNvSpPr/>
          <p:nvPr/>
        </p:nvSpPr>
        <p:spPr>
          <a:xfrm>
            <a:off x="11168052" y="3073555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Nations Become God's                   Voices, Thunderings      Lightnings &amp; Earthquake        Temple Opened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693BA-9596-218D-A5FF-0A89353B249C}"/>
              </a:ext>
            </a:extLst>
          </p:cNvPr>
          <p:cNvSpPr/>
          <p:nvPr/>
        </p:nvSpPr>
        <p:spPr>
          <a:xfrm>
            <a:off x="11163101" y="4838789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the Air                "It is Done"     Voices,Thun-derings         Lightnings, Earthquake &amp; Hail             Mts &amp; Isles Move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56312-FFC3-26B5-3478-2631AA489DCD}"/>
              </a:ext>
            </a:extLst>
          </p:cNvPr>
          <p:cNvSpPr txBox="1"/>
          <p:nvPr/>
        </p:nvSpPr>
        <p:spPr>
          <a:xfrm>
            <a:off x="11206253" y="4809651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0068-D81D-0399-5F87-E78E5BDAF7BF}"/>
              </a:ext>
            </a:extLst>
          </p:cNvPr>
          <p:cNvSpPr txBox="1"/>
          <p:nvPr/>
        </p:nvSpPr>
        <p:spPr>
          <a:xfrm>
            <a:off x="11222817" y="3023572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81171-AA30-120D-FEC2-DE65566896EA}"/>
              </a:ext>
            </a:extLst>
          </p:cNvPr>
          <p:cNvSpPr/>
          <p:nvPr/>
        </p:nvSpPr>
        <p:spPr>
          <a:xfrm>
            <a:off x="11139406" y="1023715"/>
            <a:ext cx="676273" cy="48105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354F5-097C-C625-A76E-CE84DFEBA240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D70BC3-8248-3C3B-094D-CF5C236D99E0}"/>
              </a:ext>
            </a:extLst>
          </p:cNvPr>
          <p:cNvSpPr/>
          <p:nvPr/>
        </p:nvSpPr>
        <p:spPr>
          <a:xfrm>
            <a:off x="5909847" y="3090024"/>
            <a:ext cx="584131" cy="8858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144,000 Sealed </a:t>
            </a:r>
            <a:r>
              <a:rPr lang="en-US" sz="800" dirty="0"/>
              <a:t> 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DB7F4-A249-C68B-D527-7E3311C18A93}"/>
              </a:ext>
            </a:extLst>
          </p:cNvPr>
          <p:cNvSpPr txBox="1"/>
          <p:nvPr/>
        </p:nvSpPr>
        <p:spPr>
          <a:xfrm>
            <a:off x="5909848" y="3037196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7a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09BA2-BA2D-32AA-6541-924819A07B05}"/>
              </a:ext>
            </a:extLst>
          </p:cNvPr>
          <p:cNvSpPr/>
          <p:nvPr/>
        </p:nvSpPr>
        <p:spPr>
          <a:xfrm>
            <a:off x="9354261" y="1182926"/>
            <a:ext cx="638896" cy="88582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Great Multitude in Heaven</a:t>
            </a:r>
          </a:p>
          <a:p>
            <a:pPr algn="ctr"/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B5FF0-C67F-9CC2-3E62-E9E82891766E}"/>
              </a:ext>
            </a:extLst>
          </p:cNvPr>
          <p:cNvSpPr txBox="1"/>
          <p:nvPr/>
        </p:nvSpPr>
        <p:spPr>
          <a:xfrm>
            <a:off x="9354262" y="1130098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7b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7A0A9-7DBA-337A-FCBC-8B9DD359FB5C}"/>
              </a:ext>
            </a:extLst>
          </p:cNvPr>
          <p:cNvSpPr/>
          <p:nvPr/>
        </p:nvSpPr>
        <p:spPr>
          <a:xfrm>
            <a:off x="6739824" y="3076488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C282A8-032A-664D-5665-AB09D0FFB155}"/>
              </a:ext>
            </a:extLst>
          </p:cNvPr>
          <p:cNvCxnSpPr/>
          <p:nvPr/>
        </p:nvCxnSpPr>
        <p:spPr>
          <a:xfrm>
            <a:off x="7377999" y="307648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294580-5C3F-0289-1EFA-9CE36272802D}"/>
              </a:ext>
            </a:extLst>
          </p:cNvPr>
          <p:cNvCxnSpPr/>
          <p:nvPr/>
        </p:nvCxnSpPr>
        <p:spPr>
          <a:xfrm>
            <a:off x="8035224" y="307648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96A073-6BE1-F2C4-5BDE-32089575417D}"/>
              </a:ext>
            </a:extLst>
          </p:cNvPr>
          <p:cNvCxnSpPr/>
          <p:nvPr/>
        </p:nvCxnSpPr>
        <p:spPr>
          <a:xfrm>
            <a:off x="8654349" y="309553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480CD-3A46-F14E-F8FB-A2178F6513D4}"/>
              </a:ext>
            </a:extLst>
          </p:cNvPr>
          <p:cNvCxnSpPr/>
          <p:nvPr/>
        </p:nvCxnSpPr>
        <p:spPr>
          <a:xfrm>
            <a:off x="9254424" y="307648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546E3E-88ED-D7B6-6C0C-12CFBDCFBE10}"/>
              </a:ext>
            </a:extLst>
          </p:cNvPr>
          <p:cNvCxnSpPr/>
          <p:nvPr/>
        </p:nvCxnSpPr>
        <p:spPr>
          <a:xfrm>
            <a:off x="9844974" y="307648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195F60-8146-CB6D-2290-AD5C912494A2}"/>
              </a:ext>
            </a:extLst>
          </p:cNvPr>
          <p:cNvSpPr txBox="1"/>
          <p:nvPr/>
        </p:nvSpPr>
        <p:spPr>
          <a:xfrm>
            <a:off x="6966584" y="3027673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12704-A99D-FC22-F251-E8E18B2BCAB6}"/>
              </a:ext>
            </a:extLst>
          </p:cNvPr>
          <p:cNvSpPr txBox="1"/>
          <p:nvPr/>
        </p:nvSpPr>
        <p:spPr>
          <a:xfrm>
            <a:off x="7595233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4ACAA-2328-B063-F176-BCF335030AC3}"/>
              </a:ext>
            </a:extLst>
          </p:cNvPr>
          <p:cNvSpPr txBox="1"/>
          <p:nvPr/>
        </p:nvSpPr>
        <p:spPr>
          <a:xfrm>
            <a:off x="8219122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688A3-D55B-ECE4-7F5A-0D30D87FD3D4}"/>
              </a:ext>
            </a:extLst>
          </p:cNvPr>
          <p:cNvSpPr txBox="1"/>
          <p:nvPr/>
        </p:nvSpPr>
        <p:spPr>
          <a:xfrm>
            <a:off x="8843008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35F233-921C-E8B6-C1B6-71F7D78B4392}"/>
              </a:ext>
            </a:extLst>
          </p:cNvPr>
          <p:cNvSpPr txBox="1"/>
          <p:nvPr/>
        </p:nvSpPr>
        <p:spPr>
          <a:xfrm>
            <a:off x="9395458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34DAA4-CA88-626B-6F12-82AFFC49FA26}"/>
              </a:ext>
            </a:extLst>
          </p:cNvPr>
          <p:cNvSpPr txBox="1"/>
          <p:nvPr/>
        </p:nvSpPr>
        <p:spPr>
          <a:xfrm>
            <a:off x="9976482" y="3037196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DEB800-9E5E-CE0E-888A-DCAE361A8034}"/>
              </a:ext>
            </a:extLst>
          </p:cNvPr>
          <p:cNvSpPr txBox="1"/>
          <p:nvPr/>
        </p:nvSpPr>
        <p:spPr>
          <a:xfrm rot="16200000">
            <a:off x="9582205" y="3310254"/>
            <a:ext cx="38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D6CE61-3E8A-DC4A-2493-44503B760660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CA5D9B-DF45-B21D-412E-092C39EC49CD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8F6005-E460-3B4C-4DC1-05B7504BF191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370DF-03F4-4DD6-935E-F4F8A52FAE67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39AB94-0A38-5DF4-F722-C6484C93B5F0}"/>
              </a:ext>
            </a:extLst>
          </p:cNvPr>
          <p:cNvSpPr txBox="1"/>
          <p:nvPr/>
        </p:nvSpPr>
        <p:spPr>
          <a:xfrm>
            <a:off x="6741711" y="3150783"/>
            <a:ext cx="644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Earth Hail &amp; Fire                  Mingled w/ Blood                    Burn 1/3 of Trees               Burn All Grass</a:t>
            </a:r>
            <a:r>
              <a:rPr lang="en-US" sz="600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83CECD-9204-73AE-4075-44931A505110}"/>
              </a:ext>
            </a:extLst>
          </p:cNvPr>
          <p:cNvSpPr txBox="1"/>
          <p:nvPr/>
        </p:nvSpPr>
        <p:spPr>
          <a:xfrm>
            <a:off x="7397599" y="3152842"/>
            <a:ext cx="597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Burning Mountain into Sea                      1/3 of Sea Creatures Die          Destroy 1/3         of Ships </a:t>
            </a:r>
            <a:endParaRPr lang="en-US" sz="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2A4358-2A2C-7EED-5349-55A06C6ADCD4}"/>
              </a:ext>
            </a:extLst>
          </p:cNvPr>
          <p:cNvSpPr txBox="1"/>
          <p:nvPr/>
        </p:nvSpPr>
        <p:spPr>
          <a:xfrm>
            <a:off x="8040862" y="3144850"/>
            <a:ext cx="597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Star Falls on 1/3 of Rivers &amp; Springs     Become Bitter     Many Men Die </a:t>
            </a:r>
            <a:endParaRPr lang="en-US" sz="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8A663A-313C-516A-A0A4-488C6ECF68BE}"/>
              </a:ext>
            </a:extLst>
          </p:cNvPr>
          <p:cNvSpPr txBox="1"/>
          <p:nvPr/>
        </p:nvSpPr>
        <p:spPr>
          <a:xfrm>
            <a:off x="8650214" y="3138082"/>
            <a:ext cx="622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1/3 of Sun, Moon Stars Dark      Day &amp; Night 1/3 Shorter           "Woe, Woe, Woe" to Earth</a:t>
            </a:r>
            <a:endParaRPr lang="en-US" sz="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AD91F9-8679-6738-A9A5-C02BF18FED68}"/>
              </a:ext>
            </a:extLst>
          </p:cNvPr>
          <p:cNvSpPr txBox="1"/>
          <p:nvPr/>
        </p:nvSpPr>
        <p:spPr>
          <a:xfrm>
            <a:off x="9181090" y="3163176"/>
            <a:ext cx="713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Star from Heaven with Key to Pit;     Smoke &amp; Dark, Locusts  Harm Those w/out God's Mark 5 Mo.</a:t>
            </a:r>
            <a:endParaRPr lang="en-US" sz="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6B6F4A-279E-0134-BC88-88F295D1D407}"/>
              </a:ext>
            </a:extLst>
          </p:cNvPr>
          <p:cNvSpPr txBox="1"/>
          <p:nvPr/>
        </p:nvSpPr>
        <p:spPr>
          <a:xfrm>
            <a:off x="9785337" y="3152842"/>
            <a:ext cx="713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4 Angels from Euphrates  Kill 1/3 of Mankind with Fire, Smoke &amp; Brimstone            Men Don't Repent       </a:t>
            </a:r>
            <a:endParaRPr lang="en-US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11154B-51DC-299A-0C2F-93E8B0A6E809}"/>
              </a:ext>
            </a:extLst>
          </p:cNvPr>
          <p:cNvSpPr/>
          <p:nvPr/>
        </p:nvSpPr>
        <p:spPr>
          <a:xfrm>
            <a:off x="8083348" y="5753680"/>
            <a:ext cx="622321" cy="94145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600" b="1" dirty="0">
                <a:solidFill>
                  <a:srgbClr val="000000"/>
                </a:solidFill>
                <a:latin typeface="Arial" panose="020B0604020202020204" pitchFamily="34" charset="0"/>
              </a:rPr>
              <a:t>Angel on Sea &amp; Land                                   7 Thunders Sealed        John Eats the Scroll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FE42AB-C277-7564-CCDA-9587C5930F60}"/>
              </a:ext>
            </a:extLst>
          </p:cNvPr>
          <p:cNvSpPr txBox="1"/>
          <p:nvPr/>
        </p:nvSpPr>
        <p:spPr>
          <a:xfrm>
            <a:off x="8115949" y="5700852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10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E30B47-1054-AF4F-411B-BFADD8E5CBB2}"/>
              </a:ext>
            </a:extLst>
          </p:cNvPr>
          <p:cNvSpPr/>
          <p:nvPr/>
        </p:nvSpPr>
        <p:spPr>
          <a:xfrm>
            <a:off x="9249176" y="4098261"/>
            <a:ext cx="645911" cy="94145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</a:rPr>
              <a:t>Measure Temple              Two Witnesses                            For 1,260 Days</a:t>
            </a:r>
            <a:endParaRPr lang="en-US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D624A-C146-A2BE-766A-5D98E3E80931}"/>
              </a:ext>
            </a:extLst>
          </p:cNvPr>
          <p:cNvSpPr txBox="1"/>
          <p:nvPr/>
        </p:nvSpPr>
        <p:spPr>
          <a:xfrm>
            <a:off x="9281777" y="4045433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11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5077CDB-ED35-C81F-CB7F-C47B8C5D1B1F}"/>
              </a:ext>
            </a:extLst>
          </p:cNvPr>
          <p:cNvCxnSpPr>
            <a:cxnSpLocks/>
          </p:cNvCxnSpPr>
          <p:nvPr/>
        </p:nvCxnSpPr>
        <p:spPr>
          <a:xfrm flipH="1">
            <a:off x="6201912" y="5200650"/>
            <a:ext cx="33516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A1BD0B-2A5F-52F3-A90F-3162EA4FA163}"/>
              </a:ext>
            </a:extLst>
          </p:cNvPr>
          <p:cNvCxnSpPr/>
          <p:nvPr/>
        </p:nvCxnSpPr>
        <p:spPr>
          <a:xfrm>
            <a:off x="6211437" y="5074922"/>
            <a:ext cx="0" cy="259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CDC5DF8-1358-9F57-E533-B6E70A130E9E}"/>
              </a:ext>
            </a:extLst>
          </p:cNvPr>
          <p:cNvCxnSpPr/>
          <p:nvPr/>
        </p:nvCxnSpPr>
        <p:spPr>
          <a:xfrm>
            <a:off x="9553575" y="5074922"/>
            <a:ext cx="0" cy="259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E525E12-ABF3-529A-1B76-1B3855126FE2}"/>
              </a:ext>
            </a:extLst>
          </p:cNvPr>
          <p:cNvSpPr txBox="1"/>
          <p:nvPr/>
        </p:nvSpPr>
        <p:spPr>
          <a:xfrm>
            <a:off x="7412452" y="5193506"/>
            <a:ext cx="795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1,260 Days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1A9F4E-71A0-8B1C-31BC-69D74898C6A5}"/>
              </a:ext>
            </a:extLst>
          </p:cNvPr>
          <p:cNvSpPr txBox="1"/>
          <p:nvPr/>
        </p:nvSpPr>
        <p:spPr>
          <a:xfrm>
            <a:off x="5813718" y="4809177"/>
            <a:ext cx="795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18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54B80-09D6-7A1C-40C5-8D1ABE719575}"/>
              </a:ext>
            </a:extLst>
          </p:cNvPr>
          <p:cNvSpPr txBox="1"/>
          <p:nvPr/>
        </p:nvSpPr>
        <p:spPr>
          <a:xfrm>
            <a:off x="3124200" y="380226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Has Come (1:1-20)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98B60-1ABD-A4D1-0C45-17E5FAAEFDB7}"/>
              </a:ext>
            </a:extLst>
          </p:cNvPr>
          <p:cNvSpPr txBox="1"/>
          <p:nvPr/>
        </p:nvSpPr>
        <p:spPr>
          <a:xfrm>
            <a:off x="3352800" y="752475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Seven Letters (2:3-22)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19DE1-8269-836F-66AB-86E89BDF1239}"/>
              </a:ext>
            </a:extLst>
          </p:cNvPr>
          <p:cNvSpPr txBox="1"/>
          <p:nvPr/>
        </p:nvSpPr>
        <p:spPr>
          <a:xfrm>
            <a:off x="3571875" y="1127104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Seven Seals (4:1 &amp; 8:1)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A1E9E-A08B-F8DF-2EEA-3E10A01FDBEF}"/>
              </a:ext>
            </a:extLst>
          </p:cNvPr>
          <p:cNvSpPr txBox="1"/>
          <p:nvPr/>
        </p:nvSpPr>
        <p:spPr>
          <a:xfrm>
            <a:off x="3781425" y="1507387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144,000 Saints &amp; 7 Trumpets (7:11:15-19)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E1DB8-A33E-FF90-9432-FF65BE8C7768}"/>
              </a:ext>
            </a:extLst>
          </p:cNvPr>
          <p:cNvSpPr txBox="1"/>
          <p:nvPr/>
        </p:nvSpPr>
        <p:spPr>
          <a:xfrm>
            <a:off x="3971925" y="1875649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Witnesses (11:1-16)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4BA05-2754-9C0C-4EC6-74B6B0BD43F9}"/>
              </a:ext>
            </a:extLst>
          </p:cNvPr>
          <p:cNvSpPr txBox="1"/>
          <p:nvPr/>
        </p:nvSpPr>
        <p:spPr>
          <a:xfrm>
            <a:off x="4191000" y="2246737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Woman Clothed with the Sun (12:1)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83913-4FC6-B74A-DB8E-120C85244191}"/>
              </a:ext>
            </a:extLst>
          </p:cNvPr>
          <p:cNvSpPr txBox="1"/>
          <p:nvPr/>
        </p:nvSpPr>
        <p:spPr>
          <a:xfrm>
            <a:off x="4429125" y="2614553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Dragon in Heaven (12:4)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1B5E6-8AD8-2630-504B-92219F685E93}"/>
              </a:ext>
            </a:extLst>
          </p:cNvPr>
          <p:cNvSpPr txBox="1"/>
          <p:nvPr/>
        </p:nvSpPr>
        <p:spPr>
          <a:xfrm>
            <a:off x="4648200" y="2981683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Woman Flees to Wilderness (12:6)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202970-ABD6-6F4B-40A0-49EAE299E4D6}"/>
              </a:ext>
            </a:extLst>
          </p:cNvPr>
          <p:cNvSpPr txBox="1"/>
          <p:nvPr/>
        </p:nvSpPr>
        <p:spPr>
          <a:xfrm>
            <a:off x="4867275" y="3361836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Satan Cast Out \ WE OVERCOME! (12:7-13)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829C2-A35E-77E1-2779-2B3E8FE4A770}"/>
              </a:ext>
            </a:extLst>
          </p:cNvPr>
          <p:cNvSpPr txBox="1"/>
          <p:nvPr/>
        </p:nvSpPr>
        <p:spPr>
          <a:xfrm>
            <a:off x="4648200" y="3723115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Woman Flees to Wilderness (12:14)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214BD-2B71-BBDA-EE97-34FD7EE3C14A}"/>
              </a:ext>
            </a:extLst>
          </p:cNvPr>
          <p:cNvSpPr txBox="1"/>
          <p:nvPr/>
        </p:nvSpPr>
        <p:spPr>
          <a:xfrm>
            <a:off x="4429125" y="4084394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Dragon Persecutes the Woman (12:15)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7DD059-E572-A2B4-B14C-BDCCAA7DA237}"/>
              </a:ext>
            </a:extLst>
          </p:cNvPr>
          <p:cNvSpPr txBox="1"/>
          <p:nvPr/>
        </p:nvSpPr>
        <p:spPr>
          <a:xfrm>
            <a:off x="4191000" y="4452550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Woman’s Seed Keeps God’s Commandments (12:17)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7FDDE-0B30-528D-9772-4316B3078AC3}"/>
              </a:ext>
            </a:extLst>
          </p:cNvPr>
          <p:cNvSpPr txBox="1"/>
          <p:nvPr/>
        </p:nvSpPr>
        <p:spPr>
          <a:xfrm>
            <a:off x="3971925" y="4815173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Beasts (13:1 - 18)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A7601E-25A5-0FE2-BE5F-5D56112C1409}"/>
              </a:ext>
            </a:extLst>
          </p:cNvPr>
          <p:cNvSpPr txBox="1"/>
          <p:nvPr/>
        </p:nvSpPr>
        <p:spPr>
          <a:xfrm>
            <a:off x="3781425" y="5177224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144,000 Saints &amp; 7 Angels (14:1:-115:4)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1E1B7-7A7C-4FA7-1D83-349EF641B48A}"/>
              </a:ext>
            </a:extLst>
          </p:cNvPr>
          <p:cNvSpPr txBox="1"/>
          <p:nvPr/>
        </p:nvSpPr>
        <p:spPr>
          <a:xfrm>
            <a:off x="3571875" y="5530524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Seven Bowls (15:1,5 – 16:21)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2C4DC-B26D-8E4A-9B0F-2A1AEDE37E32}"/>
              </a:ext>
            </a:extLst>
          </p:cNvPr>
          <p:cNvSpPr txBox="1"/>
          <p:nvPr/>
        </p:nvSpPr>
        <p:spPr>
          <a:xfrm>
            <a:off x="3124200" y="6267048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is Returning (22:6-21)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BA4C0C-6444-F633-7FEC-7DFEB67EC543}"/>
              </a:ext>
            </a:extLst>
          </p:cNvPr>
          <p:cNvSpPr txBox="1"/>
          <p:nvPr/>
        </p:nvSpPr>
        <p:spPr>
          <a:xfrm>
            <a:off x="3352800" y="5898786"/>
            <a:ext cx="91821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Seven Angels (17:1 – 22:5)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F73A68-A904-0917-4B49-AF6BBBDAC106}"/>
              </a:ext>
            </a:extLst>
          </p:cNvPr>
          <p:cNvSpPr txBox="1"/>
          <p:nvPr/>
        </p:nvSpPr>
        <p:spPr>
          <a:xfrm>
            <a:off x="800100" y="2521059"/>
            <a:ext cx="2066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Chiastic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40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54B80-09D6-7A1C-40C5-8D1ABE719575}"/>
              </a:ext>
            </a:extLst>
          </p:cNvPr>
          <p:cNvSpPr txBox="1"/>
          <p:nvPr/>
        </p:nvSpPr>
        <p:spPr>
          <a:xfrm>
            <a:off x="3124200" y="380226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Has Come (1:1-20)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98B60-1ABD-A4D1-0C45-17E5FAAEFDB7}"/>
              </a:ext>
            </a:extLst>
          </p:cNvPr>
          <p:cNvSpPr txBox="1"/>
          <p:nvPr/>
        </p:nvSpPr>
        <p:spPr>
          <a:xfrm>
            <a:off x="3352800" y="752475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Seven Letters (2:3-22)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19DE1-8269-836F-66AB-86E89BDF1239}"/>
              </a:ext>
            </a:extLst>
          </p:cNvPr>
          <p:cNvSpPr txBox="1"/>
          <p:nvPr/>
        </p:nvSpPr>
        <p:spPr>
          <a:xfrm>
            <a:off x="3571875" y="1127104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Seven Seals (4:1 &amp; 8:1)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A1E9E-A08B-F8DF-2EEA-3E10A01FDBEF}"/>
              </a:ext>
            </a:extLst>
          </p:cNvPr>
          <p:cNvSpPr txBox="1"/>
          <p:nvPr/>
        </p:nvSpPr>
        <p:spPr>
          <a:xfrm>
            <a:off x="3781425" y="1507387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144,000 Saints &amp; 7 Trumpets (7:11:15-19)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E1DB8-A33E-FF90-9432-FF65BE8C7768}"/>
              </a:ext>
            </a:extLst>
          </p:cNvPr>
          <p:cNvSpPr txBox="1"/>
          <p:nvPr/>
        </p:nvSpPr>
        <p:spPr>
          <a:xfrm>
            <a:off x="3971925" y="1875649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Witnesses (11:1-16)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4BA05-2754-9C0C-4EC6-74B6B0BD43F9}"/>
              </a:ext>
            </a:extLst>
          </p:cNvPr>
          <p:cNvSpPr txBox="1"/>
          <p:nvPr/>
        </p:nvSpPr>
        <p:spPr>
          <a:xfrm>
            <a:off x="4191000" y="2246737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Woman Clothed with the Sun (12:1)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83913-4FC6-B74A-DB8E-120C85244191}"/>
              </a:ext>
            </a:extLst>
          </p:cNvPr>
          <p:cNvSpPr txBox="1"/>
          <p:nvPr/>
        </p:nvSpPr>
        <p:spPr>
          <a:xfrm>
            <a:off x="4429125" y="2614553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Dragon in Heaven (12:4)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1B5E6-8AD8-2630-504B-92219F685E93}"/>
              </a:ext>
            </a:extLst>
          </p:cNvPr>
          <p:cNvSpPr txBox="1"/>
          <p:nvPr/>
        </p:nvSpPr>
        <p:spPr>
          <a:xfrm>
            <a:off x="4648200" y="2981683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Woman Flees to Wilderness (12:6)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202970-ABD6-6F4B-40A0-49EAE299E4D6}"/>
              </a:ext>
            </a:extLst>
          </p:cNvPr>
          <p:cNvSpPr txBox="1"/>
          <p:nvPr/>
        </p:nvSpPr>
        <p:spPr>
          <a:xfrm>
            <a:off x="4867275" y="3361836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Satan Cast Out \ WE OVERCOME! (12:7-13)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829C2-A35E-77E1-2779-2B3E8FE4A770}"/>
              </a:ext>
            </a:extLst>
          </p:cNvPr>
          <p:cNvSpPr txBox="1"/>
          <p:nvPr/>
        </p:nvSpPr>
        <p:spPr>
          <a:xfrm>
            <a:off x="4648200" y="3723115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Woman Flees to Wilderness (12:14)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214BD-2B71-BBDA-EE97-34FD7EE3C14A}"/>
              </a:ext>
            </a:extLst>
          </p:cNvPr>
          <p:cNvSpPr txBox="1"/>
          <p:nvPr/>
        </p:nvSpPr>
        <p:spPr>
          <a:xfrm>
            <a:off x="4429125" y="4084394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Dragon Persecutes the Woman (12:15)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7DD059-E572-A2B4-B14C-BDCCAA7DA237}"/>
              </a:ext>
            </a:extLst>
          </p:cNvPr>
          <p:cNvSpPr txBox="1"/>
          <p:nvPr/>
        </p:nvSpPr>
        <p:spPr>
          <a:xfrm>
            <a:off x="4191000" y="4452550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Woman’s Seed Keeps God’s Commandments (12:17)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7FDDE-0B30-528D-9772-4316B3078AC3}"/>
              </a:ext>
            </a:extLst>
          </p:cNvPr>
          <p:cNvSpPr txBox="1"/>
          <p:nvPr/>
        </p:nvSpPr>
        <p:spPr>
          <a:xfrm>
            <a:off x="3971925" y="4815173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Beasts (13:1 - 18)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A7601E-25A5-0FE2-BE5F-5D56112C1409}"/>
              </a:ext>
            </a:extLst>
          </p:cNvPr>
          <p:cNvSpPr txBox="1"/>
          <p:nvPr/>
        </p:nvSpPr>
        <p:spPr>
          <a:xfrm>
            <a:off x="3781425" y="5177224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144,000 Saints &amp; 7 Angels (14:1:-115:4)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1E1B7-7A7C-4FA7-1D83-349EF641B48A}"/>
              </a:ext>
            </a:extLst>
          </p:cNvPr>
          <p:cNvSpPr txBox="1"/>
          <p:nvPr/>
        </p:nvSpPr>
        <p:spPr>
          <a:xfrm>
            <a:off x="3571875" y="5530524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Seven Bowls (15:1,5 – 16:21)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2C4DC-B26D-8E4A-9B0F-2A1AEDE37E32}"/>
              </a:ext>
            </a:extLst>
          </p:cNvPr>
          <p:cNvSpPr txBox="1"/>
          <p:nvPr/>
        </p:nvSpPr>
        <p:spPr>
          <a:xfrm>
            <a:off x="3124200" y="6267048"/>
            <a:ext cx="78867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is Returning (22:6-21)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BA4C0C-6444-F633-7FEC-7DFEB67EC543}"/>
              </a:ext>
            </a:extLst>
          </p:cNvPr>
          <p:cNvSpPr txBox="1"/>
          <p:nvPr/>
        </p:nvSpPr>
        <p:spPr>
          <a:xfrm>
            <a:off x="3352800" y="5898786"/>
            <a:ext cx="91821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Seven Angels (17:1 – 22:5)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F73A68-A904-0917-4B49-AF6BBBDAC106}"/>
              </a:ext>
            </a:extLst>
          </p:cNvPr>
          <p:cNvSpPr txBox="1"/>
          <p:nvPr/>
        </p:nvSpPr>
        <p:spPr>
          <a:xfrm>
            <a:off x="800100" y="2521059"/>
            <a:ext cx="2066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Chiastic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973320-6D08-310B-5E70-A1D999A025CF}"/>
              </a:ext>
            </a:extLst>
          </p:cNvPr>
          <p:cNvSpPr/>
          <p:nvPr/>
        </p:nvSpPr>
        <p:spPr>
          <a:xfrm>
            <a:off x="3781425" y="2244981"/>
            <a:ext cx="6362700" cy="2586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6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ocuments\Temple Aron HaKodesh\Service Messages\Shavuot\IMG_0005.jpg">
            <a:extLst>
              <a:ext uri="{FF2B5EF4-FFF2-40B4-BE49-F238E27FC236}">
                <a16:creationId xmlns:a16="http://schemas.microsoft.com/office/drawing/2014/main" id="{F74643AA-7168-F304-0331-B85C9C6A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95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952BBDB-79A1-89FC-2B5B-EAB6EED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19200"/>
            <a:ext cx="8737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en-US" altLang="en-US" sz="4267" b="0" dirty="0">
              <a:solidFill>
                <a:srgbClr val="4B2500"/>
              </a:solidFill>
            </a:endParaRPr>
          </a:p>
        </p:txBody>
      </p:sp>
      <p:sp>
        <p:nvSpPr>
          <p:cNvPr id="2248708" name="Rectangle 4">
            <a:extLst>
              <a:ext uri="{FF2B5EF4-FFF2-40B4-BE49-F238E27FC236}">
                <a16:creationId xmlns:a16="http://schemas.microsoft.com/office/drawing/2014/main" id="{C3A6F840-666F-E4CE-C87E-C7E18565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00175"/>
            <a:ext cx="12090400" cy="28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Revelation</a:t>
            </a:r>
          </a:p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Chapter 11 </a:t>
            </a:r>
          </a:p>
        </p:txBody>
      </p:sp>
    </p:spTree>
    <p:extLst>
      <p:ext uri="{BB962C8B-B14F-4D97-AF65-F5344CB8AC3E}">
        <p14:creationId xmlns:p14="http://schemas.microsoft.com/office/powerpoint/2010/main" val="80812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69CA8-5740-732D-CC92-FB0DAAB8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72" y="0"/>
            <a:ext cx="11424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x Mundi : The Political Crucible of the New Testament">
            <a:extLst>
              <a:ext uri="{FF2B5EF4-FFF2-40B4-BE49-F238E27FC236}">
                <a16:creationId xmlns:a16="http://schemas.microsoft.com/office/drawing/2014/main" id="{DA1A6B26-2779-8F58-752E-138DBAA0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9" y="-162910"/>
            <a:ext cx="11641182" cy="71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B7DF3-25B9-D83B-BF43-B7926A54A168}"/>
              </a:ext>
            </a:extLst>
          </p:cNvPr>
          <p:cNvSpPr txBox="1"/>
          <p:nvPr/>
        </p:nvSpPr>
        <p:spPr>
          <a:xfrm>
            <a:off x="1057275" y="104775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Herod’s Temple</a:t>
            </a:r>
          </a:p>
        </p:txBody>
      </p:sp>
    </p:spTree>
    <p:extLst>
      <p:ext uri="{BB962C8B-B14F-4D97-AF65-F5344CB8AC3E}">
        <p14:creationId xmlns:p14="http://schemas.microsoft.com/office/powerpoint/2010/main" val="413763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BF2D9348-8AEE-52A9-2074-52B8D58B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122047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x Mundi : The Political Crucible of the New Testament">
            <a:extLst>
              <a:ext uri="{FF2B5EF4-FFF2-40B4-BE49-F238E27FC236}">
                <a16:creationId xmlns:a16="http://schemas.microsoft.com/office/drawing/2014/main" id="{DA1A6B26-2779-8F58-752E-138DBAA0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9" y="-162910"/>
            <a:ext cx="11641182" cy="71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B655C2-5369-BA9C-D0D7-8017733AC602}"/>
              </a:ext>
            </a:extLst>
          </p:cNvPr>
          <p:cNvCxnSpPr>
            <a:cxnSpLocks/>
          </p:cNvCxnSpPr>
          <p:nvPr/>
        </p:nvCxnSpPr>
        <p:spPr>
          <a:xfrm>
            <a:off x="5686425" y="2324100"/>
            <a:ext cx="1276350" cy="466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CEB490-C2F5-08AC-9D85-082FAB39EE6A}"/>
              </a:ext>
            </a:extLst>
          </p:cNvPr>
          <p:cNvCxnSpPr>
            <a:cxnSpLocks/>
          </p:cNvCxnSpPr>
          <p:nvPr/>
        </p:nvCxnSpPr>
        <p:spPr>
          <a:xfrm flipV="1">
            <a:off x="6962775" y="2420740"/>
            <a:ext cx="447675" cy="392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89FF66-D22F-DB66-AF9A-9BF7F11A8DF0}"/>
              </a:ext>
            </a:extLst>
          </p:cNvPr>
          <p:cNvCxnSpPr>
            <a:cxnSpLocks/>
          </p:cNvCxnSpPr>
          <p:nvPr/>
        </p:nvCxnSpPr>
        <p:spPr>
          <a:xfrm>
            <a:off x="6832600" y="2199283"/>
            <a:ext cx="577850" cy="211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902A86-C2B1-68A1-744D-88818E5440DB}"/>
              </a:ext>
            </a:extLst>
          </p:cNvPr>
          <p:cNvCxnSpPr>
            <a:cxnSpLocks/>
          </p:cNvCxnSpPr>
          <p:nvPr/>
        </p:nvCxnSpPr>
        <p:spPr>
          <a:xfrm flipV="1">
            <a:off x="5808663" y="2144264"/>
            <a:ext cx="109537" cy="845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48509B-CFC0-23AD-6121-5670ECE47E68}"/>
              </a:ext>
            </a:extLst>
          </p:cNvPr>
          <p:cNvCxnSpPr>
            <a:cxnSpLocks/>
          </p:cNvCxnSpPr>
          <p:nvPr/>
        </p:nvCxnSpPr>
        <p:spPr>
          <a:xfrm flipV="1">
            <a:off x="5668965" y="2244923"/>
            <a:ext cx="92074" cy="6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B525D0-8D97-C808-C56C-EE5051032022}"/>
              </a:ext>
            </a:extLst>
          </p:cNvPr>
          <p:cNvCxnSpPr>
            <a:cxnSpLocks/>
          </p:cNvCxnSpPr>
          <p:nvPr/>
        </p:nvCxnSpPr>
        <p:spPr>
          <a:xfrm flipV="1">
            <a:off x="5997577" y="2047082"/>
            <a:ext cx="92074" cy="6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01C2E0-4E4E-090A-491F-4DF43CDD3E4F}"/>
              </a:ext>
            </a:extLst>
          </p:cNvPr>
          <p:cNvCxnSpPr>
            <a:cxnSpLocks/>
          </p:cNvCxnSpPr>
          <p:nvPr/>
        </p:nvCxnSpPr>
        <p:spPr>
          <a:xfrm flipV="1">
            <a:off x="6142037" y="1957189"/>
            <a:ext cx="92074" cy="6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F1A6E4-A473-FCB1-FEF4-E068971D650F}"/>
              </a:ext>
            </a:extLst>
          </p:cNvPr>
          <p:cNvCxnSpPr>
            <a:cxnSpLocks/>
          </p:cNvCxnSpPr>
          <p:nvPr/>
        </p:nvCxnSpPr>
        <p:spPr>
          <a:xfrm>
            <a:off x="6255338" y="1932285"/>
            <a:ext cx="105954" cy="49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438914-EB17-23ED-D6C0-C3502B862F00}"/>
              </a:ext>
            </a:extLst>
          </p:cNvPr>
          <p:cNvCxnSpPr>
            <a:cxnSpLocks/>
          </p:cNvCxnSpPr>
          <p:nvPr/>
        </p:nvCxnSpPr>
        <p:spPr>
          <a:xfrm>
            <a:off x="6448015" y="2033984"/>
            <a:ext cx="105954" cy="49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0D95D9-117D-63C6-AF49-9B9539CE7A66}"/>
              </a:ext>
            </a:extLst>
          </p:cNvPr>
          <p:cNvCxnSpPr>
            <a:cxnSpLocks/>
          </p:cNvCxnSpPr>
          <p:nvPr/>
        </p:nvCxnSpPr>
        <p:spPr>
          <a:xfrm>
            <a:off x="6637746" y="2103289"/>
            <a:ext cx="105954" cy="49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68410B5-0DE8-143B-8783-3B004E211211}"/>
              </a:ext>
            </a:extLst>
          </p:cNvPr>
          <p:cNvSpPr txBox="1"/>
          <p:nvPr/>
        </p:nvSpPr>
        <p:spPr>
          <a:xfrm>
            <a:off x="1057275" y="104775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Herod’s Temple</a:t>
            </a:r>
          </a:p>
        </p:txBody>
      </p:sp>
    </p:spTree>
    <p:extLst>
      <p:ext uri="{BB962C8B-B14F-4D97-AF65-F5344CB8AC3E}">
        <p14:creationId xmlns:p14="http://schemas.microsoft.com/office/powerpoint/2010/main" val="122285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2264E45-87FD-016F-CA85-F62A8A21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700"/>
            <a:ext cx="102489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3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llennial Temple | ISOW">
            <a:extLst>
              <a:ext uri="{FF2B5EF4-FFF2-40B4-BE49-F238E27FC236}">
                <a16:creationId xmlns:a16="http://schemas.microsoft.com/office/drawing/2014/main" id="{FEC69D1B-5185-038B-4F63-50934683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7" y="0"/>
            <a:ext cx="121975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7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ocuments\Temple Aron HaKodesh\Service Messages\Shavuot\IMG_0005.jpg">
            <a:extLst>
              <a:ext uri="{FF2B5EF4-FFF2-40B4-BE49-F238E27FC236}">
                <a16:creationId xmlns:a16="http://schemas.microsoft.com/office/drawing/2014/main" id="{F74643AA-7168-F304-0331-B85C9C6A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95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952BBDB-79A1-89FC-2B5B-EAB6EED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19200"/>
            <a:ext cx="8737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en-US" altLang="en-US" sz="4267" b="0" dirty="0">
              <a:solidFill>
                <a:srgbClr val="4B2500"/>
              </a:solidFill>
            </a:endParaRPr>
          </a:p>
        </p:txBody>
      </p:sp>
      <p:sp>
        <p:nvSpPr>
          <p:cNvPr id="2248708" name="Rectangle 4">
            <a:extLst>
              <a:ext uri="{FF2B5EF4-FFF2-40B4-BE49-F238E27FC236}">
                <a16:creationId xmlns:a16="http://schemas.microsoft.com/office/drawing/2014/main" id="{C3A6F840-666F-E4CE-C87E-C7E18565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12744"/>
            <a:ext cx="12090400" cy="28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Two</a:t>
            </a:r>
          </a:p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Witnesses </a:t>
            </a:r>
          </a:p>
        </p:txBody>
      </p:sp>
    </p:spTree>
    <p:extLst>
      <p:ext uri="{BB962C8B-B14F-4D97-AF65-F5344CB8AC3E}">
        <p14:creationId xmlns:p14="http://schemas.microsoft.com/office/powerpoint/2010/main" val="370695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D141E-D419-9BBA-33D1-BC9281C06050}"/>
              </a:ext>
            </a:extLst>
          </p:cNvPr>
          <p:cNvSpPr txBox="1"/>
          <p:nvPr/>
        </p:nvSpPr>
        <p:spPr>
          <a:xfrm>
            <a:off x="490537" y="312762"/>
            <a:ext cx="1121092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Two Witnesses</a:t>
            </a: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Groups??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Olive Trees &amp; 2 Lampstands??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Zech 4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Individuals??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Enoch &amp; Elijah (Both “Raptured”)	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5 &amp; II Kings 2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Moses &amp; Elijah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Water to Blood &amp; Fire from Heaven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Exo 7 &amp; I Kings 18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Shut Up Heaven	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Kings 17</a:t>
            </a:r>
          </a:p>
          <a:p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Transfiguration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Matt 17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191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1388</Words>
  <Application>Microsoft Office PowerPoint</Application>
  <PresentationFormat>Widescreen</PresentationFormat>
  <Paragraphs>212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Baker</dc:creator>
  <cp:lastModifiedBy>Jon Baker</cp:lastModifiedBy>
  <cp:revision>233</cp:revision>
  <cp:lastPrinted>2024-06-25T19:59:07Z</cp:lastPrinted>
  <dcterms:created xsi:type="dcterms:W3CDTF">2024-05-21T20:03:00Z</dcterms:created>
  <dcterms:modified xsi:type="dcterms:W3CDTF">2024-09-01T19:03:41Z</dcterms:modified>
</cp:coreProperties>
</file>